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7" r:id="rId4"/>
    <p:sldId id="257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22.svg"/><Relationship Id="rId4" Type="http://schemas.openxmlformats.org/officeDocument/2006/relationships/image" Target="../media/image18.svg"/><Relationship Id="rId9" Type="http://schemas.openxmlformats.org/officeDocument/2006/relationships/image" Target="../media/image21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22.svg"/><Relationship Id="rId4" Type="http://schemas.openxmlformats.org/officeDocument/2006/relationships/image" Target="../media/image18.svg"/><Relationship Id="rId9" Type="http://schemas.openxmlformats.org/officeDocument/2006/relationships/image" Target="../media/image2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724AB5-BEDF-4589-A756-21B6612C82E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F35C0E70-1349-4F6C-9CDB-B1676D64173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Balancing Automation Control with Manual Control for critical events.</a:t>
          </a:r>
        </a:p>
      </dgm:t>
    </dgm:pt>
    <dgm:pt modelId="{7BA0A246-4840-4B69-A142-96DCAFF3B356}" type="parTrans" cxnId="{D87B1C84-1176-4A9B-BC73-BC7B13024117}">
      <dgm:prSet/>
      <dgm:spPr/>
      <dgm:t>
        <a:bodyPr/>
        <a:lstStyle/>
        <a:p>
          <a:endParaRPr lang="en-US"/>
        </a:p>
      </dgm:t>
    </dgm:pt>
    <dgm:pt modelId="{ECFF2052-430D-4131-B46A-F57D3D52ABDC}" type="sibTrans" cxnId="{D87B1C84-1176-4A9B-BC73-BC7B13024117}">
      <dgm:prSet/>
      <dgm:spPr/>
      <dgm:t>
        <a:bodyPr/>
        <a:lstStyle/>
        <a:p>
          <a:endParaRPr lang="en-US"/>
        </a:p>
      </dgm:t>
    </dgm:pt>
    <dgm:pt modelId="{C4FDE9CA-6540-44DF-B86C-916E49072AE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Scalability Vs. complexity in IoT infrastructure.</a:t>
          </a:r>
        </a:p>
      </dgm:t>
    </dgm:pt>
    <dgm:pt modelId="{294B46E1-18BC-4DD7-88D4-EAE270A489EA}" type="parTrans" cxnId="{8575C63E-9DE7-4ADA-99B4-713DB1AFF2E5}">
      <dgm:prSet/>
      <dgm:spPr/>
      <dgm:t>
        <a:bodyPr/>
        <a:lstStyle/>
        <a:p>
          <a:endParaRPr lang="en-US"/>
        </a:p>
      </dgm:t>
    </dgm:pt>
    <dgm:pt modelId="{9B65785B-B13F-45F9-BFC1-003E6F727030}" type="sibTrans" cxnId="{8575C63E-9DE7-4ADA-99B4-713DB1AFF2E5}">
      <dgm:prSet/>
      <dgm:spPr/>
      <dgm:t>
        <a:bodyPr/>
        <a:lstStyle/>
        <a:p>
          <a:endParaRPr lang="en-US"/>
        </a:p>
      </dgm:t>
    </dgm:pt>
    <dgm:pt modelId="{CB2B9F58-6779-4FE8-A3EE-1C2F69496AA3}" type="pres">
      <dgm:prSet presAssocID="{6C724AB5-BEDF-4589-A756-21B6612C82E3}" presName="root" presStyleCnt="0">
        <dgm:presLayoutVars>
          <dgm:dir/>
          <dgm:resizeHandles val="exact"/>
        </dgm:presLayoutVars>
      </dgm:prSet>
      <dgm:spPr/>
    </dgm:pt>
    <dgm:pt modelId="{9D0481BA-491C-489C-B301-13F824C63477}" type="pres">
      <dgm:prSet presAssocID="{F35C0E70-1349-4F6C-9CDB-B1676D641734}" presName="compNode" presStyleCnt="0"/>
      <dgm:spPr/>
    </dgm:pt>
    <dgm:pt modelId="{B87D8D6A-04CE-43F2-8734-315F17323D83}" type="pres">
      <dgm:prSet presAssocID="{F35C0E70-1349-4F6C-9CDB-B1676D641734}" presName="bgRect" presStyleLbl="bgShp" presStyleIdx="0" presStyleCnt="2"/>
      <dgm:spPr/>
    </dgm:pt>
    <dgm:pt modelId="{74FAFA92-8C0C-4C63-BB1B-275DF6EB6807}" type="pres">
      <dgm:prSet presAssocID="{F35C0E70-1349-4F6C-9CDB-B1676D64173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4902F322-D042-48B8-85EC-01326CF39095}" type="pres">
      <dgm:prSet presAssocID="{F35C0E70-1349-4F6C-9CDB-B1676D641734}" presName="spaceRect" presStyleCnt="0"/>
      <dgm:spPr/>
    </dgm:pt>
    <dgm:pt modelId="{F6B33A53-2E74-48A6-BEE1-3C7361B055AA}" type="pres">
      <dgm:prSet presAssocID="{F35C0E70-1349-4F6C-9CDB-B1676D641734}" presName="parTx" presStyleLbl="revTx" presStyleIdx="0" presStyleCnt="2">
        <dgm:presLayoutVars>
          <dgm:chMax val="0"/>
          <dgm:chPref val="0"/>
        </dgm:presLayoutVars>
      </dgm:prSet>
      <dgm:spPr/>
    </dgm:pt>
    <dgm:pt modelId="{D7140593-EC17-43F7-A661-577998CE1FB3}" type="pres">
      <dgm:prSet presAssocID="{ECFF2052-430D-4131-B46A-F57D3D52ABDC}" presName="sibTrans" presStyleCnt="0"/>
      <dgm:spPr/>
    </dgm:pt>
    <dgm:pt modelId="{15D86E0E-4264-4BAA-9A98-662792582A3C}" type="pres">
      <dgm:prSet presAssocID="{C4FDE9CA-6540-44DF-B86C-916E49072AEB}" presName="compNode" presStyleCnt="0"/>
      <dgm:spPr/>
    </dgm:pt>
    <dgm:pt modelId="{C9F08A71-E358-4700-889A-33CA22AD29D2}" type="pres">
      <dgm:prSet presAssocID="{C4FDE9CA-6540-44DF-B86C-916E49072AEB}" presName="bgRect" presStyleLbl="bgShp" presStyleIdx="1" presStyleCnt="2"/>
      <dgm:spPr/>
    </dgm:pt>
    <dgm:pt modelId="{96C05A60-A993-40A3-ACA8-9A3AF821E469}" type="pres">
      <dgm:prSet presAssocID="{C4FDE9CA-6540-44DF-B86C-916E49072AE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reless router"/>
        </a:ext>
      </dgm:extLst>
    </dgm:pt>
    <dgm:pt modelId="{F9C8D432-26FB-4A92-BF87-0CEEB1B00262}" type="pres">
      <dgm:prSet presAssocID="{C4FDE9CA-6540-44DF-B86C-916E49072AEB}" presName="spaceRect" presStyleCnt="0"/>
      <dgm:spPr/>
    </dgm:pt>
    <dgm:pt modelId="{32A1F8BA-511A-4F64-AD37-C955B855CCF4}" type="pres">
      <dgm:prSet presAssocID="{C4FDE9CA-6540-44DF-B86C-916E49072AEB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D4E21723-24F8-49C0-987D-0B0E4E1AED9D}" type="presOf" srcId="{C4FDE9CA-6540-44DF-B86C-916E49072AEB}" destId="{32A1F8BA-511A-4F64-AD37-C955B855CCF4}" srcOrd="0" destOrd="0" presId="urn:microsoft.com/office/officeart/2018/2/layout/IconVerticalSolidList"/>
    <dgm:cxn modelId="{8575C63E-9DE7-4ADA-99B4-713DB1AFF2E5}" srcId="{6C724AB5-BEDF-4589-A756-21B6612C82E3}" destId="{C4FDE9CA-6540-44DF-B86C-916E49072AEB}" srcOrd="1" destOrd="0" parTransId="{294B46E1-18BC-4DD7-88D4-EAE270A489EA}" sibTransId="{9B65785B-B13F-45F9-BFC1-003E6F727030}"/>
    <dgm:cxn modelId="{D87B1C84-1176-4A9B-BC73-BC7B13024117}" srcId="{6C724AB5-BEDF-4589-A756-21B6612C82E3}" destId="{F35C0E70-1349-4F6C-9CDB-B1676D641734}" srcOrd="0" destOrd="0" parTransId="{7BA0A246-4840-4B69-A142-96DCAFF3B356}" sibTransId="{ECFF2052-430D-4131-B46A-F57D3D52ABDC}"/>
    <dgm:cxn modelId="{7A28229C-A2EA-4FF9-8435-40B50BBB6C6E}" type="presOf" srcId="{6C724AB5-BEDF-4589-A756-21B6612C82E3}" destId="{CB2B9F58-6779-4FE8-A3EE-1C2F69496AA3}" srcOrd="0" destOrd="0" presId="urn:microsoft.com/office/officeart/2018/2/layout/IconVerticalSolidList"/>
    <dgm:cxn modelId="{96E089B3-EA0B-4699-A9CF-EFA309150E1E}" type="presOf" srcId="{F35C0E70-1349-4F6C-9CDB-B1676D641734}" destId="{F6B33A53-2E74-48A6-BEE1-3C7361B055AA}" srcOrd="0" destOrd="0" presId="urn:microsoft.com/office/officeart/2018/2/layout/IconVerticalSolidList"/>
    <dgm:cxn modelId="{9B0ADC86-7A1A-49F4-8702-2E4AA04605BC}" type="presParOf" srcId="{CB2B9F58-6779-4FE8-A3EE-1C2F69496AA3}" destId="{9D0481BA-491C-489C-B301-13F824C63477}" srcOrd="0" destOrd="0" presId="urn:microsoft.com/office/officeart/2018/2/layout/IconVerticalSolidList"/>
    <dgm:cxn modelId="{5428B5B7-94A6-4B28-A3A5-600690007E0D}" type="presParOf" srcId="{9D0481BA-491C-489C-B301-13F824C63477}" destId="{B87D8D6A-04CE-43F2-8734-315F17323D83}" srcOrd="0" destOrd="0" presId="urn:microsoft.com/office/officeart/2018/2/layout/IconVerticalSolidList"/>
    <dgm:cxn modelId="{21397E2A-DEFC-41D7-A418-8924A54F97D8}" type="presParOf" srcId="{9D0481BA-491C-489C-B301-13F824C63477}" destId="{74FAFA92-8C0C-4C63-BB1B-275DF6EB6807}" srcOrd="1" destOrd="0" presId="urn:microsoft.com/office/officeart/2018/2/layout/IconVerticalSolidList"/>
    <dgm:cxn modelId="{EB1F79C6-32EE-485D-B162-B1F4ABF61EEC}" type="presParOf" srcId="{9D0481BA-491C-489C-B301-13F824C63477}" destId="{4902F322-D042-48B8-85EC-01326CF39095}" srcOrd="2" destOrd="0" presId="urn:microsoft.com/office/officeart/2018/2/layout/IconVerticalSolidList"/>
    <dgm:cxn modelId="{B25B9140-3C6B-4C03-BA88-66883B9D10D8}" type="presParOf" srcId="{9D0481BA-491C-489C-B301-13F824C63477}" destId="{F6B33A53-2E74-48A6-BEE1-3C7361B055AA}" srcOrd="3" destOrd="0" presId="urn:microsoft.com/office/officeart/2018/2/layout/IconVerticalSolidList"/>
    <dgm:cxn modelId="{0CF96A42-9CAA-4E0D-83A8-87197CAB76E1}" type="presParOf" srcId="{CB2B9F58-6779-4FE8-A3EE-1C2F69496AA3}" destId="{D7140593-EC17-43F7-A661-577998CE1FB3}" srcOrd="1" destOrd="0" presId="urn:microsoft.com/office/officeart/2018/2/layout/IconVerticalSolidList"/>
    <dgm:cxn modelId="{716CB1E1-0662-423A-88BA-E318F979D5E4}" type="presParOf" srcId="{CB2B9F58-6779-4FE8-A3EE-1C2F69496AA3}" destId="{15D86E0E-4264-4BAA-9A98-662792582A3C}" srcOrd="2" destOrd="0" presId="urn:microsoft.com/office/officeart/2018/2/layout/IconVerticalSolidList"/>
    <dgm:cxn modelId="{0B322284-4ECF-4C80-98B1-87CF5A76C4E7}" type="presParOf" srcId="{15D86E0E-4264-4BAA-9A98-662792582A3C}" destId="{C9F08A71-E358-4700-889A-33CA22AD29D2}" srcOrd="0" destOrd="0" presId="urn:microsoft.com/office/officeart/2018/2/layout/IconVerticalSolidList"/>
    <dgm:cxn modelId="{46011138-3FCB-4435-B93C-9DEDB6695B2A}" type="presParOf" srcId="{15D86E0E-4264-4BAA-9A98-662792582A3C}" destId="{96C05A60-A993-40A3-ACA8-9A3AF821E469}" srcOrd="1" destOrd="0" presId="urn:microsoft.com/office/officeart/2018/2/layout/IconVerticalSolidList"/>
    <dgm:cxn modelId="{04DB479A-20CE-4B48-9588-87BE111DEC7D}" type="presParOf" srcId="{15D86E0E-4264-4BAA-9A98-662792582A3C}" destId="{F9C8D432-26FB-4A92-BF87-0CEEB1B00262}" srcOrd="2" destOrd="0" presId="urn:microsoft.com/office/officeart/2018/2/layout/IconVerticalSolidList"/>
    <dgm:cxn modelId="{5F109C80-1BB8-4A65-9B55-EEE3AF226F3E}" type="presParOf" srcId="{15D86E0E-4264-4BAA-9A98-662792582A3C}" destId="{32A1F8BA-511A-4F64-AD37-C955B855CCF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7439B2-2F3D-4D7B-9C4C-E591DBDA9547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6724A90-2088-4AA4-BE14-ED28E2B0511A}">
      <dgm:prSet/>
      <dgm:spPr/>
      <dgm:t>
        <a:bodyPr/>
        <a:lstStyle/>
        <a:p>
          <a:pPr>
            <a:defRPr cap="all"/>
          </a:pPr>
          <a:r>
            <a:rPr lang="en-US" b="1"/>
            <a:t>Sensors –</a:t>
          </a:r>
        </a:p>
        <a:p>
          <a:pPr>
            <a:defRPr cap="all"/>
          </a:pPr>
          <a:r>
            <a:rPr lang="en-US" b="1"/>
            <a:t> Temperature, pressure, flow, vibration ETC.</a:t>
          </a:r>
        </a:p>
      </dgm:t>
    </dgm:pt>
    <dgm:pt modelId="{9124F944-C5CA-43B7-8AF9-3929B44FAD34}" type="parTrans" cxnId="{8B8EA440-B7F3-46DF-8C6F-8C5EF459751A}">
      <dgm:prSet/>
      <dgm:spPr/>
      <dgm:t>
        <a:bodyPr/>
        <a:lstStyle/>
        <a:p>
          <a:endParaRPr lang="en-US"/>
        </a:p>
      </dgm:t>
    </dgm:pt>
    <dgm:pt modelId="{DA958719-115B-4A19-9AB1-61927F14163A}" type="sibTrans" cxnId="{8B8EA440-B7F3-46DF-8C6F-8C5EF459751A}">
      <dgm:prSet/>
      <dgm:spPr/>
      <dgm:t>
        <a:bodyPr/>
        <a:lstStyle/>
        <a:p>
          <a:endParaRPr lang="en-US"/>
        </a:p>
      </dgm:t>
    </dgm:pt>
    <dgm:pt modelId="{0E428879-6A5C-484F-87E3-C4A634887EEC}">
      <dgm:prSet/>
      <dgm:spPr/>
      <dgm:t>
        <a:bodyPr/>
        <a:lstStyle/>
        <a:p>
          <a:pPr>
            <a:defRPr cap="all"/>
          </a:pPr>
          <a:r>
            <a:rPr lang="en-US" b="1"/>
            <a:t>IoT Gateway: MQTT</a:t>
          </a:r>
        </a:p>
      </dgm:t>
    </dgm:pt>
    <dgm:pt modelId="{374841DA-4724-4AC2-9C94-540C9BC44479}" type="parTrans" cxnId="{A55CD013-520A-457B-99B7-A7630707C1B8}">
      <dgm:prSet/>
      <dgm:spPr/>
      <dgm:t>
        <a:bodyPr/>
        <a:lstStyle/>
        <a:p>
          <a:endParaRPr lang="en-US"/>
        </a:p>
      </dgm:t>
    </dgm:pt>
    <dgm:pt modelId="{651D31FA-C9C1-4B12-AB81-8B8D57E8D906}" type="sibTrans" cxnId="{A55CD013-520A-457B-99B7-A7630707C1B8}">
      <dgm:prSet/>
      <dgm:spPr/>
      <dgm:t>
        <a:bodyPr/>
        <a:lstStyle/>
        <a:p>
          <a:endParaRPr lang="en-US"/>
        </a:p>
      </dgm:t>
    </dgm:pt>
    <dgm:pt modelId="{67B2CC73-96EA-4C27-B085-E027617CAC34}">
      <dgm:prSet/>
      <dgm:spPr/>
      <dgm:t>
        <a:bodyPr/>
        <a:lstStyle/>
        <a:p>
          <a:pPr>
            <a:defRPr cap="all"/>
          </a:pPr>
          <a:r>
            <a:rPr lang="en-US" b="1"/>
            <a:t>Cloud Platform - AWS</a:t>
          </a:r>
        </a:p>
      </dgm:t>
    </dgm:pt>
    <dgm:pt modelId="{10778DE7-B475-4046-A967-64A3683FE2E0}" type="parTrans" cxnId="{991C2428-6B66-4E62-A66D-00517CD8B55F}">
      <dgm:prSet/>
      <dgm:spPr/>
      <dgm:t>
        <a:bodyPr/>
        <a:lstStyle/>
        <a:p>
          <a:endParaRPr lang="en-US"/>
        </a:p>
      </dgm:t>
    </dgm:pt>
    <dgm:pt modelId="{6C5E7DD1-E2F2-4E3A-9591-BF671B0752D2}" type="sibTrans" cxnId="{991C2428-6B66-4E62-A66D-00517CD8B55F}">
      <dgm:prSet/>
      <dgm:spPr/>
      <dgm:t>
        <a:bodyPr/>
        <a:lstStyle/>
        <a:p>
          <a:endParaRPr lang="en-US"/>
        </a:p>
      </dgm:t>
    </dgm:pt>
    <dgm:pt modelId="{D40E32AF-C007-4EE1-860A-4EE9BD032EC2}">
      <dgm:prSet/>
      <dgm:spPr/>
      <dgm:t>
        <a:bodyPr/>
        <a:lstStyle/>
        <a:p>
          <a:pPr>
            <a:defRPr cap="all"/>
          </a:pPr>
          <a:r>
            <a:rPr lang="en-US" b="1"/>
            <a:t>Alerting – </a:t>
          </a:r>
        </a:p>
        <a:p>
          <a:pPr>
            <a:defRPr cap="all"/>
          </a:pPr>
          <a:r>
            <a:rPr lang="en-US" b="1"/>
            <a:t>SMS / e-mail</a:t>
          </a:r>
        </a:p>
      </dgm:t>
    </dgm:pt>
    <dgm:pt modelId="{8C86FFDC-2BD2-4C79-AD28-85299C3FDA99}" type="parTrans" cxnId="{4B6134BA-99EE-4BFE-98DE-3BEFEE25A2BE}">
      <dgm:prSet/>
      <dgm:spPr/>
      <dgm:t>
        <a:bodyPr/>
        <a:lstStyle/>
        <a:p>
          <a:endParaRPr lang="en-US"/>
        </a:p>
      </dgm:t>
    </dgm:pt>
    <dgm:pt modelId="{C393212E-65A4-49BA-8EA6-24A2629D51E6}" type="sibTrans" cxnId="{4B6134BA-99EE-4BFE-98DE-3BEFEE25A2BE}">
      <dgm:prSet/>
      <dgm:spPr/>
      <dgm:t>
        <a:bodyPr/>
        <a:lstStyle/>
        <a:p>
          <a:endParaRPr lang="en-US"/>
        </a:p>
      </dgm:t>
    </dgm:pt>
    <dgm:pt modelId="{C564BE1C-AD40-49D9-A07A-43DBCEB8485D}">
      <dgm:prSet/>
      <dgm:spPr/>
      <dgm:t>
        <a:bodyPr/>
        <a:lstStyle/>
        <a:p>
          <a:pPr>
            <a:defRPr cap="all"/>
          </a:pPr>
          <a:r>
            <a:rPr lang="en-US" b="1"/>
            <a:t>Automated Control –</a:t>
          </a:r>
        </a:p>
        <a:p>
          <a:pPr>
            <a:defRPr cap="all"/>
          </a:pPr>
          <a:r>
            <a:rPr lang="en-US" b="1"/>
            <a:t> PLC,DCS</a:t>
          </a:r>
        </a:p>
      </dgm:t>
    </dgm:pt>
    <dgm:pt modelId="{21FB11A4-8E19-46F4-855C-A1B77FE6766D}" type="parTrans" cxnId="{CC0F1CCD-0DF8-4FCE-815D-2EAF4C8F6E7B}">
      <dgm:prSet/>
      <dgm:spPr/>
      <dgm:t>
        <a:bodyPr/>
        <a:lstStyle/>
        <a:p>
          <a:endParaRPr lang="en-US"/>
        </a:p>
      </dgm:t>
    </dgm:pt>
    <dgm:pt modelId="{F95F6409-3F9C-47C6-9EA6-BB2AE428627A}" type="sibTrans" cxnId="{CC0F1CCD-0DF8-4FCE-815D-2EAF4C8F6E7B}">
      <dgm:prSet/>
      <dgm:spPr/>
      <dgm:t>
        <a:bodyPr/>
        <a:lstStyle/>
        <a:p>
          <a:endParaRPr lang="en-US"/>
        </a:p>
      </dgm:t>
    </dgm:pt>
    <dgm:pt modelId="{2C26AA0C-3847-4BD5-B520-E956EC788FAF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 dirty="0"/>
            <a:t>Manual Override Interface: web based</a:t>
          </a:r>
        </a:p>
      </dgm:t>
    </dgm:pt>
    <dgm:pt modelId="{F1F88854-2F8B-4B97-822D-51454479B177}" type="parTrans" cxnId="{9B35E497-5F3C-4F92-B9DB-A91691079364}">
      <dgm:prSet/>
      <dgm:spPr/>
      <dgm:t>
        <a:bodyPr/>
        <a:lstStyle/>
        <a:p>
          <a:endParaRPr lang="en-US"/>
        </a:p>
      </dgm:t>
    </dgm:pt>
    <dgm:pt modelId="{9BB35EBB-83AE-4653-8087-7D4D63625A3F}" type="sibTrans" cxnId="{9B35E497-5F3C-4F92-B9DB-A91691079364}">
      <dgm:prSet/>
      <dgm:spPr/>
      <dgm:t>
        <a:bodyPr/>
        <a:lstStyle/>
        <a:p>
          <a:endParaRPr lang="en-US"/>
        </a:p>
      </dgm:t>
    </dgm:pt>
    <dgm:pt modelId="{B93F154D-DECB-451D-A19B-C0C571F9E03B}" type="pres">
      <dgm:prSet presAssocID="{DF7439B2-2F3D-4D7B-9C4C-E591DBDA9547}" presName="diagram" presStyleCnt="0">
        <dgm:presLayoutVars>
          <dgm:dir/>
          <dgm:resizeHandles val="exact"/>
        </dgm:presLayoutVars>
      </dgm:prSet>
      <dgm:spPr/>
    </dgm:pt>
    <dgm:pt modelId="{9FD0C0C8-30F8-4CD1-B8A9-00085D11DDDA}" type="pres">
      <dgm:prSet presAssocID="{16724A90-2088-4AA4-BE14-ED28E2B0511A}" presName="node" presStyleLbl="node1" presStyleIdx="0" presStyleCnt="6">
        <dgm:presLayoutVars>
          <dgm:bulletEnabled val="1"/>
        </dgm:presLayoutVars>
      </dgm:prSet>
      <dgm:spPr/>
    </dgm:pt>
    <dgm:pt modelId="{7080BB57-509D-49F0-9652-8F8FAC988D01}" type="pres">
      <dgm:prSet presAssocID="{DA958719-115B-4A19-9AB1-61927F14163A}" presName="sibTrans" presStyleCnt="0"/>
      <dgm:spPr/>
    </dgm:pt>
    <dgm:pt modelId="{90882E60-B483-4591-819F-BD5757A785C5}" type="pres">
      <dgm:prSet presAssocID="{0E428879-6A5C-484F-87E3-C4A634887EEC}" presName="node" presStyleLbl="node1" presStyleIdx="1" presStyleCnt="6">
        <dgm:presLayoutVars>
          <dgm:bulletEnabled val="1"/>
        </dgm:presLayoutVars>
      </dgm:prSet>
      <dgm:spPr/>
    </dgm:pt>
    <dgm:pt modelId="{60E6F736-BAA3-4EE1-A620-456CC76A6258}" type="pres">
      <dgm:prSet presAssocID="{651D31FA-C9C1-4B12-AB81-8B8D57E8D906}" presName="sibTrans" presStyleCnt="0"/>
      <dgm:spPr/>
    </dgm:pt>
    <dgm:pt modelId="{4EB5EF13-F50E-485B-8304-0778D7B09014}" type="pres">
      <dgm:prSet presAssocID="{67B2CC73-96EA-4C27-B085-E027617CAC34}" presName="node" presStyleLbl="node1" presStyleIdx="2" presStyleCnt="6">
        <dgm:presLayoutVars>
          <dgm:bulletEnabled val="1"/>
        </dgm:presLayoutVars>
      </dgm:prSet>
      <dgm:spPr/>
    </dgm:pt>
    <dgm:pt modelId="{3256E3EF-8FF2-4E46-AE38-FC2A01659ABA}" type="pres">
      <dgm:prSet presAssocID="{6C5E7DD1-E2F2-4E3A-9591-BF671B0752D2}" presName="sibTrans" presStyleCnt="0"/>
      <dgm:spPr/>
    </dgm:pt>
    <dgm:pt modelId="{72671F28-B70F-4F02-BAA7-A72393725845}" type="pres">
      <dgm:prSet presAssocID="{D40E32AF-C007-4EE1-860A-4EE9BD032EC2}" presName="node" presStyleLbl="node1" presStyleIdx="3" presStyleCnt="6">
        <dgm:presLayoutVars>
          <dgm:bulletEnabled val="1"/>
        </dgm:presLayoutVars>
      </dgm:prSet>
      <dgm:spPr/>
    </dgm:pt>
    <dgm:pt modelId="{72166706-5797-40DC-8E05-37811F909EC1}" type="pres">
      <dgm:prSet presAssocID="{C393212E-65A4-49BA-8EA6-24A2629D51E6}" presName="sibTrans" presStyleCnt="0"/>
      <dgm:spPr/>
    </dgm:pt>
    <dgm:pt modelId="{36C6A7EE-523A-454A-A6A9-0FDAA3266F44}" type="pres">
      <dgm:prSet presAssocID="{C564BE1C-AD40-49D9-A07A-43DBCEB8485D}" presName="node" presStyleLbl="node1" presStyleIdx="4" presStyleCnt="6">
        <dgm:presLayoutVars>
          <dgm:bulletEnabled val="1"/>
        </dgm:presLayoutVars>
      </dgm:prSet>
      <dgm:spPr/>
    </dgm:pt>
    <dgm:pt modelId="{E6E6FDF6-2EBE-4F3B-B4C9-ED64585A2D77}" type="pres">
      <dgm:prSet presAssocID="{F95F6409-3F9C-47C6-9EA6-BB2AE428627A}" presName="sibTrans" presStyleCnt="0"/>
      <dgm:spPr/>
    </dgm:pt>
    <dgm:pt modelId="{F3C20032-DBCC-498B-A265-660192B464A4}" type="pres">
      <dgm:prSet presAssocID="{2C26AA0C-3847-4BD5-B520-E956EC788FAF}" presName="node" presStyleLbl="node1" presStyleIdx="5" presStyleCnt="6">
        <dgm:presLayoutVars>
          <dgm:bulletEnabled val="1"/>
        </dgm:presLayoutVars>
      </dgm:prSet>
      <dgm:spPr/>
    </dgm:pt>
  </dgm:ptLst>
  <dgm:cxnLst>
    <dgm:cxn modelId="{A55CD013-520A-457B-99B7-A7630707C1B8}" srcId="{DF7439B2-2F3D-4D7B-9C4C-E591DBDA9547}" destId="{0E428879-6A5C-484F-87E3-C4A634887EEC}" srcOrd="1" destOrd="0" parTransId="{374841DA-4724-4AC2-9C94-540C9BC44479}" sibTransId="{651D31FA-C9C1-4B12-AB81-8B8D57E8D906}"/>
    <dgm:cxn modelId="{991C2428-6B66-4E62-A66D-00517CD8B55F}" srcId="{DF7439B2-2F3D-4D7B-9C4C-E591DBDA9547}" destId="{67B2CC73-96EA-4C27-B085-E027617CAC34}" srcOrd="2" destOrd="0" parTransId="{10778DE7-B475-4046-A967-64A3683FE2E0}" sibTransId="{6C5E7DD1-E2F2-4E3A-9591-BF671B0752D2}"/>
    <dgm:cxn modelId="{C12DFF2A-64C0-4C69-8DAB-6A37443A5AF2}" type="presOf" srcId="{0E428879-6A5C-484F-87E3-C4A634887EEC}" destId="{90882E60-B483-4591-819F-BD5757A785C5}" srcOrd="0" destOrd="0" presId="urn:microsoft.com/office/officeart/2005/8/layout/default"/>
    <dgm:cxn modelId="{1D29982E-92E1-49C5-8F6D-1F25F6F35C4B}" type="presOf" srcId="{DF7439B2-2F3D-4D7B-9C4C-E591DBDA9547}" destId="{B93F154D-DECB-451D-A19B-C0C571F9E03B}" srcOrd="0" destOrd="0" presId="urn:microsoft.com/office/officeart/2005/8/layout/default"/>
    <dgm:cxn modelId="{8B8EA440-B7F3-46DF-8C6F-8C5EF459751A}" srcId="{DF7439B2-2F3D-4D7B-9C4C-E591DBDA9547}" destId="{16724A90-2088-4AA4-BE14-ED28E2B0511A}" srcOrd="0" destOrd="0" parTransId="{9124F944-C5CA-43B7-8AF9-3929B44FAD34}" sibTransId="{DA958719-115B-4A19-9AB1-61927F14163A}"/>
    <dgm:cxn modelId="{F1400168-16C8-4286-88FE-264D4381BDC7}" type="presOf" srcId="{C564BE1C-AD40-49D9-A07A-43DBCEB8485D}" destId="{36C6A7EE-523A-454A-A6A9-0FDAA3266F44}" srcOrd="0" destOrd="0" presId="urn:microsoft.com/office/officeart/2005/8/layout/default"/>
    <dgm:cxn modelId="{C485D555-4529-4BC0-A0A1-052D05826B3C}" type="presOf" srcId="{16724A90-2088-4AA4-BE14-ED28E2B0511A}" destId="{9FD0C0C8-30F8-4CD1-B8A9-00085D11DDDA}" srcOrd="0" destOrd="0" presId="urn:microsoft.com/office/officeart/2005/8/layout/default"/>
    <dgm:cxn modelId="{9B35E497-5F3C-4F92-B9DB-A91691079364}" srcId="{DF7439B2-2F3D-4D7B-9C4C-E591DBDA9547}" destId="{2C26AA0C-3847-4BD5-B520-E956EC788FAF}" srcOrd="5" destOrd="0" parTransId="{F1F88854-2F8B-4B97-822D-51454479B177}" sibTransId="{9BB35EBB-83AE-4653-8087-7D4D63625A3F}"/>
    <dgm:cxn modelId="{BA433CAE-FAAE-4EBD-84E7-78836CF7C5B9}" type="presOf" srcId="{D40E32AF-C007-4EE1-860A-4EE9BD032EC2}" destId="{72671F28-B70F-4F02-BAA7-A72393725845}" srcOrd="0" destOrd="0" presId="urn:microsoft.com/office/officeart/2005/8/layout/default"/>
    <dgm:cxn modelId="{4B6134BA-99EE-4BFE-98DE-3BEFEE25A2BE}" srcId="{DF7439B2-2F3D-4D7B-9C4C-E591DBDA9547}" destId="{D40E32AF-C007-4EE1-860A-4EE9BD032EC2}" srcOrd="3" destOrd="0" parTransId="{8C86FFDC-2BD2-4C79-AD28-85299C3FDA99}" sibTransId="{C393212E-65A4-49BA-8EA6-24A2629D51E6}"/>
    <dgm:cxn modelId="{CC0F1CCD-0DF8-4FCE-815D-2EAF4C8F6E7B}" srcId="{DF7439B2-2F3D-4D7B-9C4C-E591DBDA9547}" destId="{C564BE1C-AD40-49D9-A07A-43DBCEB8485D}" srcOrd="4" destOrd="0" parTransId="{21FB11A4-8E19-46F4-855C-A1B77FE6766D}" sibTransId="{F95F6409-3F9C-47C6-9EA6-BB2AE428627A}"/>
    <dgm:cxn modelId="{3E8867DD-230D-4C07-BFFF-79B1973A6C7C}" type="presOf" srcId="{67B2CC73-96EA-4C27-B085-E027617CAC34}" destId="{4EB5EF13-F50E-485B-8304-0778D7B09014}" srcOrd="0" destOrd="0" presId="urn:microsoft.com/office/officeart/2005/8/layout/default"/>
    <dgm:cxn modelId="{29E3F7F2-5FE9-43F2-AD8C-B79D687BE01F}" type="presOf" srcId="{2C26AA0C-3847-4BD5-B520-E956EC788FAF}" destId="{F3C20032-DBCC-498B-A265-660192B464A4}" srcOrd="0" destOrd="0" presId="urn:microsoft.com/office/officeart/2005/8/layout/default"/>
    <dgm:cxn modelId="{E38499DE-2A4E-454E-B463-D5CA7A8CC119}" type="presParOf" srcId="{B93F154D-DECB-451D-A19B-C0C571F9E03B}" destId="{9FD0C0C8-30F8-4CD1-B8A9-00085D11DDDA}" srcOrd="0" destOrd="0" presId="urn:microsoft.com/office/officeart/2005/8/layout/default"/>
    <dgm:cxn modelId="{0F79080E-5D6E-41B7-9FD7-E44EEB74C84F}" type="presParOf" srcId="{B93F154D-DECB-451D-A19B-C0C571F9E03B}" destId="{7080BB57-509D-49F0-9652-8F8FAC988D01}" srcOrd="1" destOrd="0" presId="urn:microsoft.com/office/officeart/2005/8/layout/default"/>
    <dgm:cxn modelId="{B21AAE25-1826-40D0-8E57-5B145D7B3D9D}" type="presParOf" srcId="{B93F154D-DECB-451D-A19B-C0C571F9E03B}" destId="{90882E60-B483-4591-819F-BD5757A785C5}" srcOrd="2" destOrd="0" presId="urn:microsoft.com/office/officeart/2005/8/layout/default"/>
    <dgm:cxn modelId="{E61522CB-E7B9-452B-8A04-BD3D01F3285E}" type="presParOf" srcId="{B93F154D-DECB-451D-A19B-C0C571F9E03B}" destId="{60E6F736-BAA3-4EE1-A620-456CC76A6258}" srcOrd="3" destOrd="0" presId="urn:microsoft.com/office/officeart/2005/8/layout/default"/>
    <dgm:cxn modelId="{8AF8A4A8-271C-43C8-A1EC-C8A206DAC8B8}" type="presParOf" srcId="{B93F154D-DECB-451D-A19B-C0C571F9E03B}" destId="{4EB5EF13-F50E-485B-8304-0778D7B09014}" srcOrd="4" destOrd="0" presId="urn:microsoft.com/office/officeart/2005/8/layout/default"/>
    <dgm:cxn modelId="{3053532D-8883-48CE-879F-92ED1193605A}" type="presParOf" srcId="{B93F154D-DECB-451D-A19B-C0C571F9E03B}" destId="{3256E3EF-8FF2-4E46-AE38-FC2A01659ABA}" srcOrd="5" destOrd="0" presId="urn:microsoft.com/office/officeart/2005/8/layout/default"/>
    <dgm:cxn modelId="{3D72FC5C-E057-4194-B51B-9F68C5BBF6D7}" type="presParOf" srcId="{B93F154D-DECB-451D-A19B-C0C571F9E03B}" destId="{72671F28-B70F-4F02-BAA7-A72393725845}" srcOrd="6" destOrd="0" presId="urn:microsoft.com/office/officeart/2005/8/layout/default"/>
    <dgm:cxn modelId="{931962A6-108E-48E0-AFAE-3185844FDCD1}" type="presParOf" srcId="{B93F154D-DECB-451D-A19B-C0C571F9E03B}" destId="{72166706-5797-40DC-8E05-37811F909EC1}" srcOrd="7" destOrd="0" presId="urn:microsoft.com/office/officeart/2005/8/layout/default"/>
    <dgm:cxn modelId="{FC31B3F1-B14D-431E-82EE-405AE1B2BDC8}" type="presParOf" srcId="{B93F154D-DECB-451D-A19B-C0C571F9E03B}" destId="{36C6A7EE-523A-454A-A6A9-0FDAA3266F44}" srcOrd="8" destOrd="0" presId="urn:microsoft.com/office/officeart/2005/8/layout/default"/>
    <dgm:cxn modelId="{915A6AE5-824F-4DA0-B415-305C4B5076AC}" type="presParOf" srcId="{B93F154D-DECB-451D-A19B-C0C571F9E03B}" destId="{E6E6FDF6-2EBE-4F3B-B4C9-ED64585A2D77}" srcOrd="9" destOrd="0" presId="urn:microsoft.com/office/officeart/2005/8/layout/default"/>
    <dgm:cxn modelId="{5599F4C9-C548-49A3-A9A1-41E7EF1C9ADB}" type="presParOf" srcId="{B93F154D-DECB-451D-A19B-C0C571F9E03B}" destId="{F3C20032-DBCC-498B-A265-660192B464A4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14D4CE7-95B7-4B46-90A0-9EC8B1930AD7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3_2" csCatId="accent3" phldr="1"/>
      <dgm:spPr/>
      <dgm:t>
        <a:bodyPr/>
        <a:lstStyle/>
        <a:p>
          <a:endParaRPr lang="en-US"/>
        </a:p>
      </dgm:t>
    </dgm:pt>
    <dgm:pt modelId="{A2364877-D918-4BCE-8C02-3AE410BB952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Task 1: Hardware Setup</a:t>
          </a:r>
        </a:p>
      </dgm:t>
    </dgm:pt>
    <dgm:pt modelId="{C8064705-A729-4A12-A0CB-E9B86E8A737D}" type="parTrans" cxnId="{471DD1EA-B2F7-4E41-966D-096E29CC15CB}">
      <dgm:prSet/>
      <dgm:spPr/>
      <dgm:t>
        <a:bodyPr/>
        <a:lstStyle/>
        <a:p>
          <a:endParaRPr lang="en-US"/>
        </a:p>
      </dgm:t>
    </dgm:pt>
    <dgm:pt modelId="{7A6C13A1-DE27-4955-A951-A5DF1F7923AD}" type="sibTrans" cxnId="{471DD1EA-B2F7-4E41-966D-096E29CC15CB}">
      <dgm:prSet/>
      <dgm:spPr/>
      <dgm:t>
        <a:bodyPr/>
        <a:lstStyle/>
        <a:p>
          <a:endParaRPr lang="en-US"/>
        </a:p>
      </dgm:t>
    </dgm:pt>
    <dgm:pt modelId="{B98E8273-85E3-40A1-B769-E28EEDF60E6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Task 2: Sensor Deployment</a:t>
          </a:r>
        </a:p>
      </dgm:t>
    </dgm:pt>
    <dgm:pt modelId="{411567A3-CA71-4ACA-B65A-FCC8F2E5B2F3}" type="parTrans" cxnId="{21F4AA2C-8F60-4FBB-9AD7-37CA63CA16E2}">
      <dgm:prSet/>
      <dgm:spPr/>
      <dgm:t>
        <a:bodyPr/>
        <a:lstStyle/>
        <a:p>
          <a:endParaRPr lang="en-US"/>
        </a:p>
      </dgm:t>
    </dgm:pt>
    <dgm:pt modelId="{08714FAA-3A5C-499B-B267-3E756D732414}" type="sibTrans" cxnId="{21F4AA2C-8F60-4FBB-9AD7-37CA63CA16E2}">
      <dgm:prSet/>
      <dgm:spPr/>
      <dgm:t>
        <a:bodyPr/>
        <a:lstStyle/>
        <a:p>
          <a:endParaRPr lang="en-US"/>
        </a:p>
      </dgm:t>
    </dgm:pt>
    <dgm:pt modelId="{22DE1881-B254-4A5F-8318-89818B074FE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Task 3: IoT Communication Integration</a:t>
          </a:r>
        </a:p>
      </dgm:t>
    </dgm:pt>
    <dgm:pt modelId="{3CE3C230-5AC1-4410-88CB-C25D131727E0}" type="parTrans" cxnId="{39048E3B-435E-44D4-B2EB-D1358ED3B524}">
      <dgm:prSet/>
      <dgm:spPr/>
      <dgm:t>
        <a:bodyPr/>
        <a:lstStyle/>
        <a:p>
          <a:endParaRPr lang="en-US"/>
        </a:p>
      </dgm:t>
    </dgm:pt>
    <dgm:pt modelId="{A4D158FD-05A0-4199-993A-0C8EA043CA03}" type="sibTrans" cxnId="{39048E3B-435E-44D4-B2EB-D1358ED3B524}">
      <dgm:prSet/>
      <dgm:spPr/>
      <dgm:t>
        <a:bodyPr/>
        <a:lstStyle/>
        <a:p>
          <a:endParaRPr lang="en-US"/>
        </a:p>
      </dgm:t>
    </dgm:pt>
    <dgm:pt modelId="{E5CF8C8C-8FC4-4F68-AAC5-131A368E009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Task 4: Cloud Platform Configuration</a:t>
          </a:r>
        </a:p>
      </dgm:t>
    </dgm:pt>
    <dgm:pt modelId="{8C18BB0A-8278-4847-8CAA-E973AD09485E}" type="parTrans" cxnId="{0CE59274-366B-4E34-94EC-D115B2E0E2B5}">
      <dgm:prSet/>
      <dgm:spPr/>
      <dgm:t>
        <a:bodyPr/>
        <a:lstStyle/>
        <a:p>
          <a:endParaRPr lang="en-US"/>
        </a:p>
      </dgm:t>
    </dgm:pt>
    <dgm:pt modelId="{CAAF50BF-682B-44F9-97D8-E80BFFE88F71}" type="sibTrans" cxnId="{0CE59274-366B-4E34-94EC-D115B2E0E2B5}">
      <dgm:prSet/>
      <dgm:spPr/>
      <dgm:t>
        <a:bodyPr/>
        <a:lstStyle/>
        <a:p>
          <a:endParaRPr lang="en-US"/>
        </a:p>
      </dgm:t>
    </dgm:pt>
    <dgm:pt modelId="{4861AC96-1885-4DF3-AE24-0E135E835EF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Task 5: Data Analysis and Control Logic Implementation </a:t>
          </a:r>
        </a:p>
      </dgm:t>
    </dgm:pt>
    <dgm:pt modelId="{39E3105D-0B12-4885-B7EF-F549F7E6B9F7}" type="parTrans" cxnId="{F3F4C590-6127-4A65-979D-60C95CCBAAF1}">
      <dgm:prSet/>
      <dgm:spPr/>
      <dgm:t>
        <a:bodyPr/>
        <a:lstStyle/>
        <a:p>
          <a:endParaRPr lang="en-US"/>
        </a:p>
      </dgm:t>
    </dgm:pt>
    <dgm:pt modelId="{27A389A7-5243-48C5-93DE-82CCBB0F5B19}" type="sibTrans" cxnId="{F3F4C590-6127-4A65-979D-60C95CCBAAF1}">
      <dgm:prSet/>
      <dgm:spPr/>
      <dgm:t>
        <a:bodyPr/>
        <a:lstStyle/>
        <a:p>
          <a:endParaRPr lang="en-US"/>
        </a:p>
      </dgm:t>
    </dgm:pt>
    <dgm:pt modelId="{027FD2D2-A032-4C13-87B1-A22852FA758B}" type="pres">
      <dgm:prSet presAssocID="{014D4CE7-95B7-4B46-90A0-9EC8B1930AD7}" presName="root" presStyleCnt="0">
        <dgm:presLayoutVars>
          <dgm:dir/>
          <dgm:resizeHandles val="exact"/>
        </dgm:presLayoutVars>
      </dgm:prSet>
      <dgm:spPr/>
    </dgm:pt>
    <dgm:pt modelId="{79C80B48-2046-4AF0-9452-01CE250A5A65}" type="pres">
      <dgm:prSet presAssocID="{A2364877-D918-4BCE-8C02-3AE410BB952A}" presName="compNode" presStyleCnt="0"/>
      <dgm:spPr/>
    </dgm:pt>
    <dgm:pt modelId="{BD193003-B048-466C-9C02-F475A9806FBC}" type="pres">
      <dgm:prSet presAssocID="{A2364877-D918-4BCE-8C02-3AE410BB952A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DCC23F19-BAF5-4D5B-9255-25B6249D86A6}" type="pres">
      <dgm:prSet presAssocID="{A2364877-D918-4BCE-8C02-3AE410BB952A}" presName="spaceRect" presStyleCnt="0"/>
      <dgm:spPr/>
    </dgm:pt>
    <dgm:pt modelId="{AE035F28-71D3-474B-80EE-CE07223259A0}" type="pres">
      <dgm:prSet presAssocID="{A2364877-D918-4BCE-8C02-3AE410BB952A}" presName="textRect" presStyleLbl="revTx" presStyleIdx="0" presStyleCnt="5">
        <dgm:presLayoutVars>
          <dgm:chMax val="1"/>
          <dgm:chPref val="1"/>
        </dgm:presLayoutVars>
      </dgm:prSet>
      <dgm:spPr/>
    </dgm:pt>
    <dgm:pt modelId="{FDCAF9BF-45E9-406A-A54B-826358AEA0EB}" type="pres">
      <dgm:prSet presAssocID="{7A6C13A1-DE27-4955-A951-A5DF1F7923AD}" presName="sibTrans" presStyleCnt="0"/>
      <dgm:spPr/>
    </dgm:pt>
    <dgm:pt modelId="{C2F8E711-B8D8-40EA-A692-F7D8B8840EEF}" type="pres">
      <dgm:prSet presAssocID="{B98E8273-85E3-40A1-B769-E28EEDF60E64}" presName="compNode" presStyleCnt="0"/>
      <dgm:spPr/>
    </dgm:pt>
    <dgm:pt modelId="{62286C5E-F35B-4597-8D98-1014B116E06A}" type="pres">
      <dgm:prSet presAssocID="{B98E8273-85E3-40A1-B769-E28EEDF60E64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-Fi"/>
        </a:ext>
      </dgm:extLst>
    </dgm:pt>
    <dgm:pt modelId="{F6AA423F-AD4E-4130-ADE6-848AB197C0F3}" type="pres">
      <dgm:prSet presAssocID="{B98E8273-85E3-40A1-B769-E28EEDF60E64}" presName="spaceRect" presStyleCnt="0"/>
      <dgm:spPr/>
    </dgm:pt>
    <dgm:pt modelId="{580F9AD2-F447-480D-A4EF-46680A9B698F}" type="pres">
      <dgm:prSet presAssocID="{B98E8273-85E3-40A1-B769-E28EEDF60E64}" presName="textRect" presStyleLbl="revTx" presStyleIdx="1" presStyleCnt="5">
        <dgm:presLayoutVars>
          <dgm:chMax val="1"/>
          <dgm:chPref val="1"/>
        </dgm:presLayoutVars>
      </dgm:prSet>
      <dgm:spPr/>
    </dgm:pt>
    <dgm:pt modelId="{1F911901-9BB4-41E0-93E9-363D972AF98C}" type="pres">
      <dgm:prSet presAssocID="{08714FAA-3A5C-499B-B267-3E756D732414}" presName="sibTrans" presStyleCnt="0"/>
      <dgm:spPr/>
    </dgm:pt>
    <dgm:pt modelId="{BF1F321B-2088-4051-9910-13C5FA3BA36A}" type="pres">
      <dgm:prSet presAssocID="{22DE1881-B254-4A5F-8318-89818B074FE3}" presName="compNode" presStyleCnt="0"/>
      <dgm:spPr/>
    </dgm:pt>
    <dgm:pt modelId="{D46CF45C-51F6-4D0C-B62C-FDE925FFD85A}" type="pres">
      <dgm:prSet presAssocID="{22DE1881-B254-4A5F-8318-89818B074FE3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reless router"/>
        </a:ext>
      </dgm:extLst>
    </dgm:pt>
    <dgm:pt modelId="{279ED0FE-0194-453D-A48C-5425FA3D7FB2}" type="pres">
      <dgm:prSet presAssocID="{22DE1881-B254-4A5F-8318-89818B074FE3}" presName="spaceRect" presStyleCnt="0"/>
      <dgm:spPr/>
    </dgm:pt>
    <dgm:pt modelId="{B57D448B-B35E-4B9E-A1B9-5AB2A98B75D6}" type="pres">
      <dgm:prSet presAssocID="{22DE1881-B254-4A5F-8318-89818B074FE3}" presName="textRect" presStyleLbl="revTx" presStyleIdx="2" presStyleCnt="5">
        <dgm:presLayoutVars>
          <dgm:chMax val="1"/>
          <dgm:chPref val="1"/>
        </dgm:presLayoutVars>
      </dgm:prSet>
      <dgm:spPr/>
    </dgm:pt>
    <dgm:pt modelId="{0C7F7710-C5F7-4747-9DB0-47E6CAE6FE5C}" type="pres">
      <dgm:prSet presAssocID="{A4D158FD-05A0-4199-993A-0C8EA043CA03}" presName="sibTrans" presStyleCnt="0"/>
      <dgm:spPr/>
    </dgm:pt>
    <dgm:pt modelId="{103B8D00-3824-4AA9-9F3E-D5405448EE20}" type="pres">
      <dgm:prSet presAssocID="{E5CF8C8C-8FC4-4F68-AAC5-131A368E0092}" presName="compNode" presStyleCnt="0"/>
      <dgm:spPr/>
    </dgm:pt>
    <dgm:pt modelId="{6F3A03BC-74FA-4DF0-8740-263356566E43}" type="pres">
      <dgm:prSet presAssocID="{E5CF8C8C-8FC4-4F68-AAC5-131A368E0092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BA99D8DD-C0A5-4E7C-A014-7994D8E24082}" type="pres">
      <dgm:prSet presAssocID="{E5CF8C8C-8FC4-4F68-AAC5-131A368E0092}" presName="spaceRect" presStyleCnt="0"/>
      <dgm:spPr/>
    </dgm:pt>
    <dgm:pt modelId="{24D28E5B-A862-447F-B9C8-CAC923BABF01}" type="pres">
      <dgm:prSet presAssocID="{E5CF8C8C-8FC4-4F68-AAC5-131A368E0092}" presName="textRect" presStyleLbl="revTx" presStyleIdx="3" presStyleCnt="5">
        <dgm:presLayoutVars>
          <dgm:chMax val="1"/>
          <dgm:chPref val="1"/>
        </dgm:presLayoutVars>
      </dgm:prSet>
      <dgm:spPr/>
    </dgm:pt>
    <dgm:pt modelId="{6B8E3D98-C94F-4F5C-8B0B-D20837DF7FE5}" type="pres">
      <dgm:prSet presAssocID="{CAAF50BF-682B-44F9-97D8-E80BFFE88F71}" presName="sibTrans" presStyleCnt="0"/>
      <dgm:spPr/>
    </dgm:pt>
    <dgm:pt modelId="{E83CDF14-C88C-4B82-B5C5-C3BF0DC8A12A}" type="pres">
      <dgm:prSet presAssocID="{4861AC96-1885-4DF3-AE24-0E135E835EF3}" presName="compNode" presStyleCnt="0"/>
      <dgm:spPr/>
    </dgm:pt>
    <dgm:pt modelId="{CE3942D3-C517-4319-ADE2-4E25054E7BB8}" type="pres">
      <dgm:prSet presAssocID="{4861AC96-1885-4DF3-AE24-0E135E835EF3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FEAC017E-3DCC-476C-86C2-A6BA70CCA3D2}" type="pres">
      <dgm:prSet presAssocID="{4861AC96-1885-4DF3-AE24-0E135E835EF3}" presName="spaceRect" presStyleCnt="0"/>
      <dgm:spPr/>
    </dgm:pt>
    <dgm:pt modelId="{DA2296A5-AEC0-4FF4-BA65-639B3AF51479}" type="pres">
      <dgm:prSet presAssocID="{4861AC96-1885-4DF3-AE24-0E135E835EF3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21F4AA2C-8F60-4FBB-9AD7-37CA63CA16E2}" srcId="{014D4CE7-95B7-4B46-90A0-9EC8B1930AD7}" destId="{B98E8273-85E3-40A1-B769-E28EEDF60E64}" srcOrd="1" destOrd="0" parTransId="{411567A3-CA71-4ACA-B65A-FCC8F2E5B2F3}" sibTransId="{08714FAA-3A5C-499B-B267-3E756D732414}"/>
    <dgm:cxn modelId="{7EBF4E38-C530-41E1-857D-3F1306E4150B}" type="presOf" srcId="{B98E8273-85E3-40A1-B769-E28EEDF60E64}" destId="{580F9AD2-F447-480D-A4EF-46680A9B698F}" srcOrd="0" destOrd="0" presId="urn:microsoft.com/office/officeart/2018/2/layout/IconLabelList"/>
    <dgm:cxn modelId="{39048E3B-435E-44D4-B2EB-D1358ED3B524}" srcId="{014D4CE7-95B7-4B46-90A0-9EC8B1930AD7}" destId="{22DE1881-B254-4A5F-8318-89818B074FE3}" srcOrd="2" destOrd="0" parTransId="{3CE3C230-5AC1-4410-88CB-C25D131727E0}" sibTransId="{A4D158FD-05A0-4199-993A-0C8EA043CA03}"/>
    <dgm:cxn modelId="{AA754F67-572D-4352-A905-C0E9C9700482}" type="presOf" srcId="{E5CF8C8C-8FC4-4F68-AAC5-131A368E0092}" destId="{24D28E5B-A862-447F-B9C8-CAC923BABF01}" srcOrd="0" destOrd="0" presId="urn:microsoft.com/office/officeart/2018/2/layout/IconLabelList"/>
    <dgm:cxn modelId="{6C8E344C-B35A-45B1-ABC8-A7572C775BB0}" type="presOf" srcId="{014D4CE7-95B7-4B46-90A0-9EC8B1930AD7}" destId="{027FD2D2-A032-4C13-87B1-A22852FA758B}" srcOrd="0" destOrd="0" presId="urn:microsoft.com/office/officeart/2018/2/layout/IconLabelList"/>
    <dgm:cxn modelId="{0CE59274-366B-4E34-94EC-D115B2E0E2B5}" srcId="{014D4CE7-95B7-4B46-90A0-9EC8B1930AD7}" destId="{E5CF8C8C-8FC4-4F68-AAC5-131A368E0092}" srcOrd="3" destOrd="0" parTransId="{8C18BB0A-8278-4847-8CAA-E973AD09485E}" sibTransId="{CAAF50BF-682B-44F9-97D8-E80BFFE88F71}"/>
    <dgm:cxn modelId="{F3F4C590-6127-4A65-979D-60C95CCBAAF1}" srcId="{014D4CE7-95B7-4B46-90A0-9EC8B1930AD7}" destId="{4861AC96-1885-4DF3-AE24-0E135E835EF3}" srcOrd="4" destOrd="0" parTransId="{39E3105D-0B12-4885-B7EF-F549F7E6B9F7}" sibTransId="{27A389A7-5243-48C5-93DE-82CCBB0F5B19}"/>
    <dgm:cxn modelId="{821E03D8-7ED0-4D2E-B1E2-128FDEE20A02}" type="presOf" srcId="{22DE1881-B254-4A5F-8318-89818B074FE3}" destId="{B57D448B-B35E-4B9E-A1B9-5AB2A98B75D6}" srcOrd="0" destOrd="0" presId="urn:microsoft.com/office/officeart/2018/2/layout/IconLabelList"/>
    <dgm:cxn modelId="{8C8EF8E0-3530-4272-8274-0FF3B23ABEAB}" type="presOf" srcId="{A2364877-D918-4BCE-8C02-3AE410BB952A}" destId="{AE035F28-71D3-474B-80EE-CE07223259A0}" srcOrd="0" destOrd="0" presId="urn:microsoft.com/office/officeart/2018/2/layout/IconLabelList"/>
    <dgm:cxn modelId="{471DD1EA-B2F7-4E41-966D-096E29CC15CB}" srcId="{014D4CE7-95B7-4B46-90A0-9EC8B1930AD7}" destId="{A2364877-D918-4BCE-8C02-3AE410BB952A}" srcOrd="0" destOrd="0" parTransId="{C8064705-A729-4A12-A0CB-E9B86E8A737D}" sibTransId="{7A6C13A1-DE27-4955-A951-A5DF1F7923AD}"/>
    <dgm:cxn modelId="{B4A876FE-4FE5-475F-8754-DACAA027E6BE}" type="presOf" srcId="{4861AC96-1885-4DF3-AE24-0E135E835EF3}" destId="{DA2296A5-AEC0-4FF4-BA65-639B3AF51479}" srcOrd="0" destOrd="0" presId="urn:microsoft.com/office/officeart/2018/2/layout/IconLabelList"/>
    <dgm:cxn modelId="{2F56E16F-9B1C-4938-BC04-94821FCC7FAC}" type="presParOf" srcId="{027FD2D2-A032-4C13-87B1-A22852FA758B}" destId="{79C80B48-2046-4AF0-9452-01CE250A5A65}" srcOrd="0" destOrd="0" presId="urn:microsoft.com/office/officeart/2018/2/layout/IconLabelList"/>
    <dgm:cxn modelId="{BAA1F4A9-7C3E-4946-AADD-B854DF824F10}" type="presParOf" srcId="{79C80B48-2046-4AF0-9452-01CE250A5A65}" destId="{BD193003-B048-466C-9C02-F475A9806FBC}" srcOrd="0" destOrd="0" presId="urn:microsoft.com/office/officeart/2018/2/layout/IconLabelList"/>
    <dgm:cxn modelId="{75EA27AA-DAFF-4C93-9160-42E9D987B524}" type="presParOf" srcId="{79C80B48-2046-4AF0-9452-01CE250A5A65}" destId="{DCC23F19-BAF5-4D5B-9255-25B6249D86A6}" srcOrd="1" destOrd="0" presId="urn:microsoft.com/office/officeart/2018/2/layout/IconLabelList"/>
    <dgm:cxn modelId="{787684F3-080C-43D6-96A0-B488A4B82B0F}" type="presParOf" srcId="{79C80B48-2046-4AF0-9452-01CE250A5A65}" destId="{AE035F28-71D3-474B-80EE-CE07223259A0}" srcOrd="2" destOrd="0" presId="urn:microsoft.com/office/officeart/2018/2/layout/IconLabelList"/>
    <dgm:cxn modelId="{693D8173-FBBD-4BEC-8A0E-010C5C6C2E52}" type="presParOf" srcId="{027FD2D2-A032-4C13-87B1-A22852FA758B}" destId="{FDCAF9BF-45E9-406A-A54B-826358AEA0EB}" srcOrd="1" destOrd="0" presId="urn:microsoft.com/office/officeart/2018/2/layout/IconLabelList"/>
    <dgm:cxn modelId="{0633C9CB-0419-4D68-B539-EE1FAA0E0B54}" type="presParOf" srcId="{027FD2D2-A032-4C13-87B1-A22852FA758B}" destId="{C2F8E711-B8D8-40EA-A692-F7D8B8840EEF}" srcOrd="2" destOrd="0" presId="urn:microsoft.com/office/officeart/2018/2/layout/IconLabelList"/>
    <dgm:cxn modelId="{585EE217-702F-4A45-943D-7F9C0944E0A7}" type="presParOf" srcId="{C2F8E711-B8D8-40EA-A692-F7D8B8840EEF}" destId="{62286C5E-F35B-4597-8D98-1014B116E06A}" srcOrd="0" destOrd="0" presId="urn:microsoft.com/office/officeart/2018/2/layout/IconLabelList"/>
    <dgm:cxn modelId="{244C5EF4-FB18-4083-B5F6-2DB03FECD32D}" type="presParOf" srcId="{C2F8E711-B8D8-40EA-A692-F7D8B8840EEF}" destId="{F6AA423F-AD4E-4130-ADE6-848AB197C0F3}" srcOrd="1" destOrd="0" presId="urn:microsoft.com/office/officeart/2018/2/layout/IconLabelList"/>
    <dgm:cxn modelId="{743ACC6B-7156-4371-9B59-C5B36F474151}" type="presParOf" srcId="{C2F8E711-B8D8-40EA-A692-F7D8B8840EEF}" destId="{580F9AD2-F447-480D-A4EF-46680A9B698F}" srcOrd="2" destOrd="0" presId="urn:microsoft.com/office/officeart/2018/2/layout/IconLabelList"/>
    <dgm:cxn modelId="{F0335C63-900E-45CB-9FC6-28BD0E0D89A2}" type="presParOf" srcId="{027FD2D2-A032-4C13-87B1-A22852FA758B}" destId="{1F911901-9BB4-41E0-93E9-363D972AF98C}" srcOrd="3" destOrd="0" presId="urn:microsoft.com/office/officeart/2018/2/layout/IconLabelList"/>
    <dgm:cxn modelId="{AED007D0-02CB-4058-B63E-85AFFC019627}" type="presParOf" srcId="{027FD2D2-A032-4C13-87B1-A22852FA758B}" destId="{BF1F321B-2088-4051-9910-13C5FA3BA36A}" srcOrd="4" destOrd="0" presId="urn:microsoft.com/office/officeart/2018/2/layout/IconLabelList"/>
    <dgm:cxn modelId="{6F439B09-BFDB-4173-9B81-F221D370FD8E}" type="presParOf" srcId="{BF1F321B-2088-4051-9910-13C5FA3BA36A}" destId="{D46CF45C-51F6-4D0C-B62C-FDE925FFD85A}" srcOrd="0" destOrd="0" presId="urn:microsoft.com/office/officeart/2018/2/layout/IconLabelList"/>
    <dgm:cxn modelId="{94B9DD58-2E5E-4FF5-B6C9-F674669F36D9}" type="presParOf" srcId="{BF1F321B-2088-4051-9910-13C5FA3BA36A}" destId="{279ED0FE-0194-453D-A48C-5425FA3D7FB2}" srcOrd="1" destOrd="0" presId="urn:microsoft.com/office/officeart/2018/2/layout/IconLabelList"/>
    <dgm:cxn modelId="{2D12B6F4-786B-459E-89B2-A102C6393040}" type="presParOf" srcId="{BF1F321B-2088-4051-9910-13C5FA3BA36A}" destId="{B57D448B-B35E-4B9E-A1B9-5AB2A98B75D6}" srcOrd="2" destOrd="0" presId="urn:microsoft.com/office/officeart/2018/2/layout/IconLabelList"/>
    <dgm:cxn modelId="{D2FA5F37-D09F-43CA-BF4C-00BC1D87F87E}" type="presParOf" srcId="{027FD2D2-A032-4C13-87B1-A22852FA758B}" destId="{0C7F7710-C5F7-4747-9DB0-47E6CAE6FE5C}" srcOrd="5" destOrd="0" presId="urn:microsoft.com/office/officeart/2018/2/layout/IconLabelList"/>
    <dgm:cxn modelId="{F8DDF4D6-7D2D-48EF-8A4A-A51F9E65DCC6}" type="presParOf" srcId="{027FD2D2-A032-4C13-87B1-A22852FA758B}" destId="{103B8D00-3824-4AA9-9F3E-D5405448EE20}" srcOrd="6" destOrd="0" presId="urn:microsoft.com/office/officeart/2018/2/layout/IconLabelList"/>
    <dgm:cxn modelId="{123E0BC2-B164-4104-AB2B-0C43D5C6ED3B}" type="presParOf" srcId="{103B8D00-3824-4AA9-9F3E-D5405448EE20}" destId="{6F3A03BC-74FA-4DF0-8740-263356566E43}" srcOrd="0" destOrd="0" presId="urn:microsoft.com/office/officeart/2018/2/layout/IconLabelList"/>
    <dgm:cxn modelId="{E23BDA89-787E-48EF-ACD1-DA45E745E279}" type="presParOf" srcId="{103B8D00-3824-4AA9-9F3E-D5405448EE20}" destId="{BA99D8DD-C0A5-4E7C-A014-7994D8E24082}" srcOrd="1" destOrd="0" presId="urn:microsoft.com/office/officeart/2018/2/layout/IconLabelList"/>
    <dgm:cxn modelId="{B2884E0A-666F-49D5-95AB-051AF1ED303A}" type="presParOf" srcId="{103B8D00-3824-4AA9-9F3E-D5405448EE20}" destId="{24D28E5B-A862-447F-B9C8-CAC923BABF01}" srcOrd="2" destOrd="0" presId="urn:microsoft.com/office/officeart/2018/2/layout/IconLabelList"/>
    <dgm:cxn modelId="{2F222029-7DEF-4350-8FA6-16BB9BD15BCD}" type="presParOf" srcId="{027FD2D2-A032-4C13-87B1-A22852FA758B}" destId="{6B8E3D98-C94F-4F5C-8B0B-D20837DF7FE5}" srcOrd="7" destOrd="0" presId="urn:microsoft.com/office/officeart/2018/2/layout/IconLabelList"/>
    <dgm:cxn modelId="{6253C262-DC70-4845-85F1-90B9E5159E20}" type="presParOf" srcId="{027FD2D2-A032-4C13-87B1-A22852FA758B}" destId="{E83CDF14-C88C-4B82-B5C5-C3BF0DC8A12A}" srcOrd="8" destOrd="0" presId="urn:microsoft.com/office/officeart/2018/2/layout/IconLabelList"/>
    <dgm:cxn modelId="{2866030D-9DEA-4DAB-B181-08BD9A6285C7}" type="presParOf" srcId="{E83CDF14-C88C-4B82-B5C5-C3BF0DC8A12A}" destId="{CE3942D3-C517-4319-ADE2-4E25054E7BB8}" srcOrd="0" destOrd="0" presId="urn:microsoft.com/office/officeart/2018/2/layout/IconLabelList"/>
    <dgm:cxn modelId="{C9BAD666-076C-4B57-8C31-AC9189128401}" type="presParOf" srcId="{E83CDF14-C88C-4B82-B5C5-C3BF0DC8A12A}" destId="{FEAC017E-3DCC-476C-86C2-A6BA70CCA3D2}" srcOrd="1" destOrd="0" presId="urn:microsoft.com/office/officeart/2018/2/layout/IconLabelList"/>
    <dgm:cxn modelId="{A574F21F-F2F2-4E0A-8691-D00919FB3C5C}" type="presParOf" srcId="{E83CDF14-C88C-4B82-B5C5-C3BF0DC8A12A}" destId="{DA2296A5-AEC0-4FF4-BA65-639B3AF51479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7D8D6A-04CE-43F2-8734-315F17323D83}">
      <dsp:nvSpPr>
        <dsp:cNvPr id="0" name=""/>
        <dsp:cNvSpPr/>
      </dsp:nvSpPr>
      <dsp:spPr>
        <a:xfrm>
          <a:off x="0" y="698983"/>
          <a:ext cx="6714066" cy="129043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FAFA92-8C0C-4C63-BB1B-275DF6EB6807}">
      <dsp:nvSpPr>
        <dsp:cNvPr id="0" name=""/>
        <dsp:cNvSpPr/>
      </dsp:nvSpPr>
      <dsp:spPr>
        <a:xfrm>
          <a:off x="390355" y="989330"/>
          <a:ext cx="709737" cy="7097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B33A53-2E74-48A6-BEE1-3C7361B055AA}">
      <dsp:nvSpPr>
        <dsp:cNvPr id="0" name=""/>
        <dsp:cNvSpPr/>
      </dsp:nvSpPr>
      <dsp:spPr>
        <a:xfrm>
          <a:off x="1490447" y="698983"/>
          <a:ext cx="5223618" cy="12904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6571" tIns="136571" rIns="136571" bIns="13657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Balancing Automation Control with Manual Control for critical events.</a:t>
          </a:r>
        </a:p>
      </dsp:txBody>
      <dsp:txXfrm>
        <a:off x="1490447" y="698983"/>
        <a:ext cx="5223618" cy="1290431"/>
      </dsp:txXfrm>
    </dsp:sp>
    <dsp:sp modelId="{C9F08A71-E358-4700-889A-33CA22AD29D2}">
      <dsp:nvSpPr>
        <dsp:cNvPr id="0" name=""/>
        <dsp:cNvSpPr/>
      </dsp:nvSpPr>
      <dsp:spPr>
        <a:xfrm>
          <a:off x="0" y="2312022"/>
          <a:ext cx="6714066" cy="129043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C05A60-A993-40A3-ACA8-9A3AF821E469}">
      <dsp:nvSpPr>
        <dsp:cNvPr id="0" name=""/>
        <dsp:cNvSpPr/>
      </dsp:nvSpPr>
      <dsp:spPr>
        <a:xfrm>
          <a:off x="390355" y="2602369"/>
          <a:ext cx="709737" cy="7097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A1F8BA-511A-4F64-AD37-C955B855CCF4}">
      <dsp:nvSpPr>
        <dsp:cNvPr id="0" name=""/>
        <dsp:cNvSpPr/>
      </dsp:nvSpPr>
      <dsp:spPr>
        <a:xfrm>
          <a:off x="1490447" y="2312022"/>
          <a:ext cx="5223618" cy="12904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6571" tIns="136571" rIns="136571" bIns="13657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Scalability Vs. complexity in IoT infrastructure.</a:t>
          </a:r>
        </a:p>
      </dsp:txBody>
      <dsp:txXfrm>
        <a:off x="1490447" y="2312022"/>
        <a:ext cx="5223618" cy="129043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D0C0C8-30F8-4CD1-B8A9-00085D11DDDA}">
      <dsp:nvSpPr>
        <dsp:cNvPr id="0" name=""/>
        <dsp:cNvSpPr/>
      </dsp:nvSpPr>
      <dsp:spPr>
        <a:xfrm>
          <a:off x="466" y="51735"/>
          <a:ext cx="1819645" cy="109178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b="1" kern="1200"/>
            <a:t>Sensors –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b="1" kern="1200"/>
            <a:t> Temperature, pressure, flow, vibration ETC.</a:t>
          </a:r>
        </a:p>
      </dsp:txBody>
      <dsp:txXfrm>
        <a:off x="466" y="51735"/>
        <a:ext cx="1819645" cy="1091787"/>
      </dsp:txXfrm>
    </dsp:sp>
    <dsp:sp modelId="{90882E60-B483-4591-819F-BD5757A785C5}">
      <dsp:nvSpPr>
        <dsp:cNvPr id="0" name=""/>
        <dsp:cNvSpPr/>
      </dsp:nvSpPr>
      <dsp:spPr>
        <a:xfrm>
          <a:off x="2002076" y="51735"/>
          <a:ext cx="1819645" cy="1091787"/>
        </a:xfrm>
        <a:prstGeom prst="rect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b="1" kern="1200"/>
            <a:t>IoT Gateway: MQTT</a:t>
          </a:r>
        </a:p>
      </dsp:txBody>
      <dsp:txXfrm>
        <a:off x="2002076" y="51735"/>
        <a:ext cx="1819645" cy="1091787"/>
      </dsp:txXfrm>
    </dsp:sp>
    <dsp:sp modelId="{4EB5EF13-F50E-485B-8304-0778D7B09014}">
      <dsp:nvSpPr>
        <dsp:cNvPr id="0" name=""/>
        <dsp:cNvSpPr/>
      </dsp:nvSpPr>
      <dsp:spPr>
        <a:xfrm>
          <a:off x="466" y="1325487"/>
          <a:ext cx="1819645" cy="1091787"/>
        </a:xfrm>
        <a:prstGeom prst="rect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b="1" kern="1200"/>
            <a:t>Cloud Platform - AWS</a:t>
          </a:r>
        </a:p>
      </dsp:txBody>
      <dsp:txXfrm>
        <a:off x="466" y="1325487"/>
        <a:ext cx="1819645" cy="1091787"/>
      </dsp:txXfrm>
    </dsp:sp>
    <dsp:sp modelId="{72671F28-B70F-4F02-BAA7-A72393725845}">
      <dsp:nvSpPr>
        <dsp:cNvPr id="0" name=""/>
        <dsp:cNvSpPr/>
      </dsp:nvSpPr>
      <dsp:spPr>
        <a:xfrm>
          <a:off x="2002076" y="1325487"/>
          <a:ext cx="1819645" cy="1091787"/>
        </a:xfrm>
        <a:prstGeom prst="rect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b="1" kern="1200"/>
            <a:t>Alerting – 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b="1" kern="1200"/>
            <a:t>SMS / e-mail</a:t>
          </a:r>
        </a:p>
      </dsp:txBody>
      <dsp:txXfrm>
        <a:off x="2002076" y="1325487"/>
        <a:ext cx="1819645" cy="1091787"/>
      </dsp:txXfrm>
    </dsp:sp>
    <dsp:sp modelId="{36C6A7EE-523A-454A-A6A9-0FDAA3266F44}">
      <dsp:nvSpPr>
        <dsp:cNvPr id="0" name=""/>
        <dsp:cNvSpPr/>
      </dsp:nvSpPr>
      <dsp:spPr>
        <a:xfrm>
          <a:off x="466" y="2599239"/>
          <a:ext cx="1819645" cy="1091787"/>
        </a:xfrm>
        <a:prstGeom prst="rect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b="1" kern="1200"/>
            <a:t>Automated Control –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b="1" kern="1200"/>
            <a:t> PLC,DCS</a:t>
          </a:r>
        </a:p>
      </dsp:txBody>
      <dsp:txXfrm>
        <a:off x="466" y="2599239"/>
        <a:ext cx="1819645" cy="1091787"/>
      </dsp:txXfrm>
    </dsp:sp>
    <dsp:sp modelId="{F3C20032-DBCC-498B-A265-660192B464A4}">
      <dsp:nvSpPr>
        <dsp:cNvPr id="0" name=""/>
        <dsp:cNvSpPr/>
      </dsp:nvSpPr>
      <dsp:spPr>
        <a:xfrm>
          <a:off x="2002076" y="2599239"/>
          <a:ext cx="1819645" cy="1091787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b="1" kern="1200" dirty="0"/>
            <a:t>Manual Override Interface: web based</a:t>
          </a:r>
        </a:p>
      </dsp:txBody>
      <dsp:txXfrm>
        <a:off x="2002076" y="2599239"/>
        <a:ext cx="1819645" cy="109178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193003-B048-466C-9C02-F475A9806FBC}">
      <dsp:nvSpPr>
        <dsp:cNvPr id="0" name=""/>
        <dsp:cNvSpPr/>
      </dsp:nvSpPr>
      <dsp:spPr>
        <a:xfrm>
          <a:off x="716724" y="81937"/>
          <a:ext cx="477773" cy="47777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035F28-71D3-474B-80EE-CE07223259A0}">
      <dsp:nvSpPr>
        <dsp:cNvPr id="0" name=""/>
        <dsp:cNvSpPr/>
      </dsp:nvSpPr>
      <dsp:spPr>
        <a:xfrm>
          <a:off x="424751" y="728533"/>
          <a:ext cx="1061718" cy="424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Task 1: Hardware Setup</a:t>
          </a:r>
        </a:p>
      </dsp:txBody>
      <dsp:txXfrm>
        <a:off x="424751" y="728533"/>
        <a:ext cx="1061718" cy="424687"/>
      </dsp:txXfrm>
    </dsp:sp>
    <dsp:sp modelId="{62286C5E-F35B-4597-8D98-1014B116E06A}">
      <dsp:nvSpPr>
        <dsp:cNvPr id="0" name=""/>
        <dsp:cNvSpPr/>
      </dsp:nvSpPr>
      <dsp:spPr>
        <a:xfrm>
          <a:off x="1964243" y="81937"/>
          <a:ext cx="477773" cy="47777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0F9AD2-F447-480D-A4EF-46680A9B698F}">
      <dsp:nvSpPr>
        <dsp:cNvPr id="0" name=""/>
        <dsp:cNvSpPr/>
      </dsp:nvSpPr>
      <dsp:spPr>
        <a:xfrm>
          <a:off x="1672270" y="728533"/>
          <a:ext cx="1061718" cy="424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Task 2: Sensor Deployment</a:t>
          </a:r>
        </a:p>
      </dsp:txBody>
      <dsp:txXfrm>
        <a:off x="1672270" y="728533"/>
        <a:ext cx="1061718" cy="424687"/>
      </dsp:txXfrm>
    </dsp:sp>
    <dsp:sp modelId="{D46CF45C-51F6-4D0C-B62C-FDE925FFD85A}">
      <dsp:nvSpPr>
        <dsp:cNvPr id="0" name=""/>
        <dsp:cNvSpPr/>
      </dsp:nvSpPr>
      <dsp:spPr>
        <a:xfrm>
          <a:off x="716724" y="1418651"/>
          <a:ext cx="477773" cy="47777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7D448B-B35E-4B9E-A1B9-5AB2A98B75D6}">
      <dsp:nvSpPr>
        <dsp:cNvPr id="0" name=""/>
        <dsp:cNvSpPr/>
      </dsp:nvSpPr>
      <dsp:spPr>
        <a:xfrm>
          <a:off x="424751" y="2065247"/>
          <a:ext cx="1061718" cy="424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Task 3: IoT Communication Integration</a:t>
          </a:r>
        </a:p>
      </dsp:txBody>
      <dsp:txXfrm>
        <a:off x="424751" y="2065247"/>
        <a:ext cx="1061718" cy="424687"/>
      </dsp:txXfrm>
    </dsp:sp>
    <dsp:sp modelId="{6F3A03BC-74FA-4DF0-8740-263356566E43}">
      <dsp:nvSpPr>
        <dsp:cNvPr id="0" name=""/>
        <dsp:cNvSpPr/>
      </dsp:nvSpPr>
      <dsp:spPr>
        <a:xfrm>
          <a:off x="1964243" y="1418651"/>
          <a:ext cx="477773" cy="47777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D28E5B-A862-447F-B9C8-CAC923BABF01}">
      <dsp:nvSpPr>
        <dsp:cNvPr id="0" name=""/>
        <dsp:cNvSpPr/>
      </dsp:nvSpPr>
      <dsp:spPr>
        <a:xfrm>
          <a:off x="1672270" y="2065247"/>
          <a:ext cx="1061718" cy="424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Task 4: Cloud Platform Configuration</a:t>
          </a:r>
        </a:p>
      </dsp:txBody>
      <dsp:txXfrm>
        <a:off x="1672270" y="2065247"/>
        <a:ext cx="1061718" cy="424687"/>
      </dsp:txXfrm>
    </dsp:sp>
    <dsp:sp modelId="{CE3942D3-C517-4319-ADE2-4E25054E7BB8}">
      <dsp:nvSpPr>
        <dsp:cNvPr id="0" name=""/>
        <dsp:cNvSpPr/>
      </dsp:nvSpPr>
      <dsp:spPr>
        <a:xfrm>
          <a:off x="1340483" y="2755364"/>
          <a:ext cx="477773" cy="47777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2296A5-AEC0-4FF4-BA65-639B3AF51479}">
      <dsp:nvSpPr>
        <dsp:cNvPr id="0" name=""/>
        <dsp:cNvSpPr/>
      </dsp:nvSpPr>
      <dsp:spPr>
        <a:xfrm>
          <a:off x="1048511" y="3401961"/>
          <a:ext cx="1061718" cy="424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Task 5: Data Analysis and Control Logic Implementation </a:t>
          </a:r>
        </a:p>
      </dsp:txBody>
      <dsp:txXfrm>
        <a:off x="1048511" y="3401961"/>
        <a:ext cx="1061718" cy="4246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jp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svg>
</file>

<file path=ppt/media/image3.jpg>
</file>

<file path=ppt/media/image4.jpg>
</file>

<file path=ppt/media/image5.png>
</file>

<file path=ppt/media/image6.jpeg>
</file>

<file path=ppt/media/image7.gif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89C95-FE4E-8B32-E0D4-319121C344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21DF1D-61E8-2C6D-572B-EAA4E8DDF3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D5667-3B35-ED8F-3C10-7522944BC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7C41-D4E7-4F79-9ADE-8508B601F10A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1CE792-994C-6900-E7B9-C2957183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39C998-CA84-55ED-948A-411FD2F4F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F36B2-3883-4D80-AADE-CBE5A086C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266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F721D-735F-CF3B-59C7-0542F2D2D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1581F1-65F7-631B-DDE2-A580804EEE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4F9D8-7DCF-657B-4312-39EF69919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7C41-D4E7-4F79-9ADE-8508B601F10A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CF90D4-16D4-2C99-D351-8E79AE41C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63953F-737B-E5C4-14E7-5E6FD8EBE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F36B2-3883-4D80-AADE-CBE5A086C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073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7326AD-11C3-3C2E-8AD8-0554C51300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6288F3-2A2D-95D9-C23C-4B1391F2E6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512B83-D3FD-AA4E-7163-2FE30BD35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7C41-D4E7-4F79-9ADE-8508B601F10A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EEE37-D6FC-D3FF-068F-96DF46566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AEA85-633C-E6C2-E319-AE2895B7B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F36B2-3883-4D80-AADE-CBE5A086C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090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07361-1600-F3B7-FF08-9A57BCBAD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B2DE7-923F-84A6-C7F6-5CE7C570D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ECF6D-A1D0-52D6-3E67-3301C9A97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7C41-D4E7-4F79-9ADE-8508B601F10A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741989-0F3A-B835-F29E-BAC65AB16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9AEEE-4961-7323-D9B5-C6100C4EC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F36B2-3883-4D80-AADE-CBE5A086C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215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07E2B-BFE3-57AE-A750-2A4BAB1E0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942ACC-E73B-9062-F104-85F129294B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AC35AF-4A75-39C9-3747-74DDDEF02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7C41-D4E7-4F79-9ADE-8508B601F10A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4E719-39A6-44C3-8075-6E66D1ED9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8B06AB-AC32-3234-3D87-54F1762A0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F36B2-3883-4D80-AADE-CBE5A086C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319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7E5E8-F2BF-86C3-51BE-4A91EDD22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EAA4B-A97E-390F-FA8D-86D4EECB9B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7AEEE6-B136-C6E4-928B-7A50CD2FE2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FA8300-1D42-5965-59E5-65B95E578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7C41-D4E7-4F79-9ADE-8508B601F10A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CA4193-A724-A56F-356D-23C1A6509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F149A-F5F2-DFBF-3B66-22E647933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F36B2-3883-4D80-AADE-CBE5A086C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855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4EB92-122F-926C-3CA0-9A8C8FDE6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69F48A-EE42-E956-4E1D-8718EED3EA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97AFF0-7B80-2378-3693-2B408E69F2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73EC24-9997-355D-B7E5-0031B1D2CA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6F6BA5-D500-D3D9-CA84-D6D3F65EBC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6744FC-4D5F-7E6D-EC16-BFB32AF5F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7C41-D4E7-4F79-9ADE-8508B601F10A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D5FC8B-8AFA-0457-68B8-48770E86E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1FC2B9-5169-E4BA-CC97-41A4B5499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F36B2-3883-4D80-AADE-CBE5A086C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444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9A81B-2BED-CDF0-1901-744BDBC46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8E544F-71F4-14C0-1571-0A936F67F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7C41-D4E7-4F79-9ADE-8508B601F10A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1D8C78-4E7D-6C3C-15D7-EBBD14BB5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229449-C27F-11F6-B180-B92AA7D88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F36B2-3883-4D80-AADE-CBE5A086C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255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50E9FB-EEBB-386B-6969-E496E1466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7C41-D4E7-4F79-9ADE-8508B601F10A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0F97F0-C68B-10F3-9732-CBB5BEABC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5F59A8-E456-B3AA-C455-A83E027BC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F36B2-3883-4D80-AADE-CBE5A086C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93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1AB7F-B8AC-A88A-989A-F21019EF1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84DCD-7BA7-4990-F67B-27C291F0F1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47ED8A-C02C-C51D-9F00-157B0F2AA4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B8B4C1-D29B-8E5E-28CA-E3ADDE332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7C41-D4E7-4F79-9ADE-8508B601F10A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1C1DCF-B11D-4488-372F-C43FA577D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ECC649-AADE-5CF4-80C8-FE60EFCBC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F36B2-3883-4D80-AADE-CBE5A086C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535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26DE6-4AC2-38DF-4763-77554F031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ED336A-7D3F-B455-B36B-474271B267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081DC8-5AAF-A4B3-C35F-04086BCFF0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428AD9-52F7-7914-8536-0FB1DB6FE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7C41-D4E7-4F79-9ADE-8508B601F10A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74ECC8-9710-67D6-C023-2A5D6A15E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AC9B1A-30B8-BA8F-DC4C-1CF3CE237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F36B2-3883-4D80-AADE-CBE5A086C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261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8A9783-CA7D-9F79-88ED-FE38F0227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8BACAC-65DF-70FC-BAC5-A54DE5181D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7924A-FABF-9CFB-EDBA-CE61D61384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47C41-D4E7-4F79-9ADE-8508B601F10A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ACF8E-D961-EEA7-3101-671BFE0CC8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103F0-17AC-8475-E5FF-20EAF9DB2D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DF36B2-3883-4D80-AADE-CBE5A086C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968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okehhhk.blogspot.com/2021/04/palm-oil-mill-process-flow-chart.html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blog.isa.org/benefits-migrating-older-dcs-new-industrial-automation-system" TargetMode="Externa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figure/The-automation-pyramid-of-a-typical-industrial-plant_fig2_349412387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sa/3.0/" TargetMode="External"/><Relationship Id="rId5" Type="http://schemas.openxmlformats.org/officeDocument/2006/relationships/hyperlink" Target="https://technofaq.org/posts/2019/08/how-to-develop-an-iot-app-5-basic-steps/" TargetMode="Externa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antrallp.com/blog/a-look-at-the-factory-of-tomorrow/" TargetMode="External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hyperlink" Target="https://makersportal.com/blog/2018/3/25/arduino-internet-of-things-part-4-connecting-bluetooth-nodes-to-the-raspberry-pi-using-pythons-bluepy-library" TargetMode="External"/><Relationship Id="rId7" Type="http://schemas.openxmlformats.org/officeDocument/2006/relationships/diagramColors" Target="../diagrams/colors2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hyperlink" Target="https://www.dreamstime.com/timeline-sticker-isolated-white-background-analytics-collection-white-background-timeline-sticker-isolated-white-image153785401" TargetMode="External"/><Relationship Id="rId7" Type="http://schemas.openxmlformats.org/officeDocument/2006/relationships/diagramColors" Target="../diagrams/colors3.xm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Video 14" descr="Box Packages">
            <a:extLst>
              <a:ext uri="{FF2B5EF4-FFF2-40B4-BE49-F238E27FC236}">
                <a16:creationId xmlns:a16="http://schemas.microsoft.com/office/drawing/2014/main" id="{1C49F0FB-BF1B-0951-2F1A-B85160F402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-19654"/>
            <a:ext cx="12191979" cy="6857990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92943C2-D6C0-8B6D-C70C-0283EFBF64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756552">
            <a:off x="954248" y="1774317"/>
            <a:ext cx="3855950" cy="3704041"/>
          </a:xfrm>
          <a:custGeom>
            <a:avLst/>
            <a:gdLst>
              <a:gd name="connsiteX0" fmla="*/ 2531073 w 4828010"/>
              <a:gd name="connsiteY0" fmla="*/ 0 h 4873559"/>
              <a:gd name="connsiteX1" fmla="*/ 3937963 w 4828010"/>
              <a:gd name="connsiteY1" fmla="*/ 437433 h 4873559"/>
              <a:gd name="connsiteX2" fmla="*/ 4806231 w 4828010"/>
              <a:gd name="connsiteY2" fmla="*/ 1773180 h 4873559"/>
              <a:gd name="connsiteX3" fmla="*/ 4448644 w 4828010"/>
              <a:gd name="connsiteY3" fmla="*/ 3933235 h 4873559"/>
              <a:gd name="connsiteX4" fmla="*/ 3192542 w 4828010"/>
              <a:gd name="connsiteY4" fmla="*/ 4716168 h 4873559"/>
              <a:gd name="connsiteX5" fmla="*/ 937448 w 4828010"/>
              <a:gd name="connsiteY5" fmla="*/ 4547691 h 4873559"/>
              <a:gd name="connsiteX6" fmla="*/ 12348 w 4828010"/>
              <a:gd name="connsiteY6" fmla="*/ 3026750 h 4873559"/>
              <a:gd name="connsiteX7" fmla="*/ 553508 w 4828010"/>
              <a:gd name="connsiteY7" fmla="*/ 740383 h 4873559"/>
              <a:gd name="connsiteX8" fmla="*/ 2531073 w 4828010"/>
              <a:gd name="connsiteY8" fmla="*/ 0 h 4873559"/>
              <a:gd name="connsiteX0" fmla="*/ 2531073 w 4828010"/>
              <a:gd name="connsiteY0" fmla="*/ 0 h 4853896"/>
              <a:gd name="connsiteX1" fmla="*/ 3937963 w 4828010"/>
              <a:gd name="connsiteY1" fmla="*/ 437433 h 4853896"/>
              <a:gd name="connsiteX2" fmla="*/ 4806231 w 4828010"/>
              <a:gd name="connsiteY2" fmla="*/ 1773180 h 4853896"/>
              <a:gd name="connsiteX3" fmla="*/ 4448644 w 4828010"/>
              <a:gd name="connsiteY3" fmla="*/ 3933235 h 4853896"/>
              <a:gd name="connsiteX4" fmla="*/ 3192542 w 4828010"/>
              <a:gd name="connsiteY4" fmla="*/ 4716168 h 4853896"/>
              <a:gd name="connsiteX5" fmla="*/ 1075671 w 4828010"/>
              <a:gd name="connsiteY5" fmla="*/ 4473263 h 4853896"/>
              <a:gd name="connsiteX6" fmla="*/ 12348 w 4828010"/>
              <a:gd name="connsiteY6" fmla="*/ 3026750 h 4853896"/>
              <a:gd name="connsiteX7" fmla="*/ 553508 w 4828010"/>
              <a:gd name="connsiteY7" fmla="*/ 740383 h 4853896"/>
              <a:gd name="connsiteX8" fmla="*/ 2531073 w 4828010"/>
              <a:gd name="connsiteY8" fmla="*/ 0 h 4853896"/>
              <a:gd name="connsiteX0" fmla="*/ 2531073 w 4828010"/>
              <a:gd name="connsiteY0" fmla="*/ 0 h 4852652"/>
              <a:gd name="connsiteX1" fmla="*/ 3937963 w 4828010"/>
              <a:gd name="connsiteY1" fmla="*/ 437433 h 4852652"/>
              <a:gd name="connsiteX2" fmla="*/ 4806231 w 4828010"/>
              <a:gd name="connsiteY2" fmla="*/ 1773180 h 4852652"/>
              <a:gd name="connsiteX3" fmla="*/ 4448644 w 4828010"/>
              <a:gd name="connsiteY3" fmla="*/ 3933235 h 4852652"/>
              <a:gd name="connsiteX4" fmla="*/ 3192542 w 4828010"/>
              <a:gd name="connsiteY4" fmla="*/ 4716168 h 4852652"/>
              <a:gd name="connsiteX5" fmla="*/ 1160732 w 4828010"/>
              <a:gd name="connsiteY5" fmla="*/ 4467947 h 4852652"/>
              <a:gd name="connsiteX6" fmla="*/ 12348 w 4828010"/>
              <a:gd name="connsiteY6" fmla="*/ 3026750 h 4852652"/>
              <a:gd name="connsiteX7" fmla="*/ 553508 w 4828010"/>
              <a:gd name="connsiteY7" fmla="*/ 740383 h 4852652"/>
              <a:gd name="connsiteX8" fmla="*/ 2531073 w 4828010"/>
              <a:gd name="connsiteY8" fmla="*/ 0 h 4852652"/>
              <a:gd name="connsiteX0" fmla="*/ 2531073 w 4828010"/>
              <a:gd name="connsiteY0" fmla="*/ 0 h 4852652"/>
              <a:gd name="connsiteX1" fmla="*/ 3937963 w 4828010"/>
              <a:gd name="connsiteY1" fmla="*/ 437433 h 4852652"/>
              <a:gd name="connsiteX2" fmla="*/ 4806231 w 4828010"/>
              <a:gd name="connsiteY2" fmla="*/ 1773180 h 4852652"/>
              <a:gd name="connsiteX3" fmla="*/ 4448644 w 4828010"/>
              <a:gd name="connsiteY3" fmla="*/ 3933235 h 4852652"/>
              <a:gd name="connsiteX4" fmla="*/ 3192542 w 4828010"/>
              <a:gd name="connsiteY4" fmla="*/ 4716168 h 4852652"/>
              <a:gd name="connsiteX5" fmla="*/ 1160732 w 4828010"/>
              <a:gd name="connsiteY5" fmla="*/ 4467947 h 4852652"/>
              <a:gd name="connsiteX6" fmla="*/ 12348 w 4828010"/>
              <a:gd name="connsiteY6" fmla="*/ 3026750 h 4852652"/>
              <a:gd name="connsiteX7" fmla="*/ 553508 w 4828010"/>
              <a:gd name="connsiteY7" fmla="*/ 740383 h 4852652"/>
              <a:gd name="connsiteX8" fmla="*/ 2531073 w 4828010"/>
              <a:gd name="connsiteY8" fmla="*/ 0 h 4852652"/>
              <a:gd name="connsiteX0" fmla="*/ 2460239 w 4757176"/>
              <a:gd name="connsiteY0" fmla="*/ 0 h 4850182"/>
              <a:gd name="connsiteX1" fmla="*/ 3867129 w 4757176"/>
              <a:gd name="connsiteY1" fmla="*/ 437433 h 4850182"/>
              <a:gd name="connsiteX2" fmla="*/ 4735397 w 4757176"/>
              <a:gd name="connsiteY2" fmla="*/ 1773180 h 4850182"/>
              <a:gd name="connsiteX3" fmla="*/ 4377810 w 4757176"/>
              <a:gd name="connsiteY3" fmla="*/ 3933235 h 4850182"/>
              <a:gd name="connsiteX4" fmla="*/ 3121708 w 4757176"/>
              <a:gd name="connsiteY4" fmla="*/ 4716168 h 4850182"/>
              <a:gd name="connsiteX5" fmla="*/ 1089898 w 4757176"/>
              <a:gd name="connsiteY5" fmla="*/ 4467947 h 4850182"/>
              <a:gd name="connsiteX6" fmla="*/ 15942 w 4757176"/>
              <a:gd name="connsiteY6" fmla="*/ 3101178 h 4850182"/>
              <a:gd name="connsiteX7" fmla="*/ 482674 w 4757176"/>
              <a:gd name="connsiteY7" fmla="*/ 740383 h 4850182"/>
              <a:gd name="connsiteX8" fmla="*/ 2460239 w 4757176"/>
              <a:gd name="connsiteY8" fmla="*/ 0 h 4850182"/>
              <a:gd name="connsiteX0" fmla="*/ 2460239 w 4757176"/>
              <a:gd name="connsiteY0" fmla="*/ 0 h 4850182"/>
              <a:gd name="connsiteX1" fmla="*/ 3867129 w 4757176"/>
              <a:gd name="connsiteY1" fmla="*/ 437433 h 4850182"/>
              <a:gd name="connsiteX2" fmla="*/ 4735397 w 4757176"/>
              <a:gd name="connsiteY2" fmla="*/ 1773180 h 4850182"/>
              <a:gd name="connsiteX3" fmla="*/ 4377810 w 4757176"/>
              <a:gd name="connsiteY3" fmla="*/ 3933235 h 4850182"/>
              <a:gd name="connsiteX4" fmla="*/ 3121708 w 4757176"/>
              <a:gd name="connsiteY4" fmla="*/ 4716168 h 4850182"/>
              <a:gd name="connsiteX5" fmla="*/ 1089898 w 4757176"/>
              <a:gd name="connsiteY5" fmla="*/ 4467947 h 4850182"/>
              <a:gd name="connsiteX6" fmla="*/ 15942 w 4757176"/>
              <a:gd name="connsiteY6" fmla="*/ 3101178 h 4850182"/>
              <a:gd name="connsiteX7" fmla="*/ 482674 w 4757176"/>
              <a:gd name="connsiteY7" fmla="*/ 740383 h 4850182"/>
              <a:gd name="connsiteX8" fmla="*/ 2460239 w 4757176"/>
              <a:gd name="connsiteY8" fmla="*/ 0 h 4850182"/>
              <a:gd name="connsiteX0" fmla="*/ 2484014 w 4780951"/>
              <a:gd name="connsiteY0" fmla="*/ 0 h 4850182"/>
              <a:gd name="connsiteX1" fmla="*/ 3890904 w 4780951"/>
              <a:gd name="connsiteY1" fmla="*/ 437433 h 4850182"/>
              <a:gd name="connsiteX2" fmla="*/ 4759172 w 4780951"/>
              <a:gd name="connsiteY2" fmla="*/ 1773180 h 4850182"/>
              <a:gd name="connsiteX3" fmla="*/ 4401585 w 4780951"/>
              <a:gd name="connsiteY3" fmla="*/ 3933235 h 4850182"/>
              <a:gd name="connsiteX4" fmla="*/ 3145483 w 4780951"/>
              <a:gd name="connsiteY4" fmla="*/ 4716168 h 4850182"/>
              <a:gd name="connsiteX5" fmla="*/ 1113673 w 4780951"/>
              <a:gd name="connsiteY5" fmla="*/ 4467947 h 4850182"/>
              <a:gd name="connsiteX6" fmla="*/ 39717 w 4780951"/>
              <a:gd name="connsiteY6" fmla="*/ 3101178 h 4850182"/>
              <a:gd name="connsiteX7" fmla="*/ 506449 w 4780951"/>
              <a:gd name="connsiteY7" fmla="*/ 740383 h 4850182"/>
              <a:gd name="connsiteX8" fmla="*/ 2484014 w 4780951"/>
              <a:gd name="connsiteY8" fmla="*/ 0 h 4850182"/>
              <a:gd name="connsiteX0" fmla="*/ 2484014 w 4780127"/>
              <a:gd name="connsiteY0" fmla="*/ 0 h 4850182"/>
              <a:gd name="connsiteX1" fmla="*/ 3890904 w 4780127"/>
              <a:gd name="connsiteY1" fmla="*/ 437433 h 4850182"/>
              <a:gd name="connsiteX2" fmla="*/ 4759172 w 4780127"/>
              <a:gd name="connsiteY2" fmla="*/ 1773180 h 4850182"/>
              <a:gd name="connsiteX3" fmla="*/ 4390953 w 4780127"/>
              <a:gd name="connsiteY3" fmla="*/ 3805644 h 4850182"/>
              <a:gd name="connsiteX4" fmla="*/ 3145483 w 4780127"/>
              <a:gd name="connsiteY4" fmla="*/ 4716168 h 4850182"/>
              <a:gd name="connsiteX5" fmla="*/ 1113673 w 4780127"/>
              <a:gd name="connsiteY5" fmla="*/ 4467947 h 4850182"/>
              <a:gd name="connsiteX6" fmla="*/ 39717 w 4780127"/>
              <a:gd name="connsiteY6" fmla="*/ 3101178 h 4850182"/>
              <a:gd name="connsiteX7" fmla="*/ 506449 w 4780127"/>
              <a:gd name="connsiteY7" fmla="*/ 740383 h 4850182"/>
              <a:gd name="connsiteX8" fmla="*/ 2484014 w 4780127"/>
              <a:gd name="connsiteY8" fmla="*/ 0 h 4850182"/>
              <a:gd name="connsiteX0" fmla="*/ 2484014 w 4778010"/>
              <a:gd name="connsiteY0" fmla="*/ 0 h 4846926"/>
              <a:gd name="connsiteX1" fmla="*/ 3890904 w 4778010"/>
              <a:gd name="connsiteY1" fmla="*/ 437433 h 4846926"/>
              <a:gd name="connsiteX2" fmla="*/ 4759172 w 4778010"/>
              <a:gd name="connsiteY2" fmla="*/ 1773180 h 4846926"/>
              <a:gd name="connsiteX3" fmla="*/ 4390953 w 4778010"/>
              <a:gd name="connsiteY3" fmla="*/ 3805644 h 4846926"/>
              <a:gd name="connsiteX4" fmla="*/ 3343914 w 4778010"/>
              <a:gd name="connsiteY4" fmla="*/ 4712128 h 4846926"/>
              <a:gd name="connsiteX5" fmla="*/ 1113673 w 4778010"/>
              <a:gd name="connsiteY5" fmla="*/ 4467947 h 4846926"/>
              <a:gd name="connsiteX6" fmla="*/ 39717 w 4778010"/>
              <a:gd name="connsiteY6" fmla="*/ 3101178 h 4846926"/>
              <a:gd name="connsiteX7" fmla="*/ 506449 w 4778010"/>
              <a:gd name="connsiteY7" fmla="*/ 740383 h 4846926"/>
              <a:gd name="connsiteX8" fmla="*/ 2484014 w 4778010"/>
              <a:gd name="connsiteY8" fmla="*/ 0 h 4846926"/>
              <a:gd name="connsiteX0" fmla="*/ 2484014 w 4782503"/>
              <a:gd name="connsiteY0" fmla="*/ 0 h 4846926"/>
              <a:gd name="connsiteX1" fmla="*/ 3890904 w 4782503"/>
              <a:gd name="connsiteY1" fmla="*/ 437433 h 4846926"/>
              <a:gd name="connsiteX2" fmla="*/ 4759172 w 4782503"/>
              <a:gd name="connsiteY2" fmla="*/ 1773180 h 4846926"/>
              <a:gd name="connsiteX3" fmla="*/ 4450482 w 4782503"/>
              <a:gd name="connsiteY3" fmla="*/ 3688481 h 4846926"/>
              <a:gd name="connsiteX4" fmla="*/ 3343914 w 4782503"/>
              <a:gd name="connsiteY4" fmla="*/ 4712128 h 4846926"/>
              <a:gd name="connsiteX5" fmla="*/ 1113673 w 4782503"/>
              <a:gd name="connsiteY5" fmla="*/ 4467947 h 4846926"/>
              <a:gd name="connsiteX6" fmla="*/ 39717 w 4782503"/>
              <a:gd name="connsiteY6" fmla="*/ 3101178 h 4846926"/>
              <a:gd name="connsiteX7" fmla="*/ 506449 w 4782503"/>
              <a:gd name="connsiteY7" fmla="*/ 740383 h 4846926"/>
              <a:gd name="connsiteX8" fmla="*/ 2484014 w 4782503"/>
              <a:gd name="connsiteY8" fmla="*/ 0 h 4846926"/>
              <a:gd name="connsiteX0" fmla="*/ 2484014 w 4784889"/>
              <a:gd name="connsiteY0" fmla="*/ 0 h 4846926"/>
              <a:gd name="connsiteX1" fmla="*/ 3890904 w 4784889"/>
              <a:gd name="connsiteY1" fmla="*/ 437433 h 4846926"/>
              <a:gd name="connsiteX2" fmla="*/ 4759172 w 4784889"/>
              <a:gd name="connsiteY2" fmla="*/ 1773180 h 4846926"/>
              <a:gd name="connsiteX3" fmla="*/ 4474294 w 4784889"/>
              <a:gd name="connsiteY3" fmla="*/ 3676361 h 4846926"/>
              <a:gd name="connsiteX4" fmla="*/ 3343914 w 4784889"/>
              <a:gd name="connsiteY4" fmla="*/ 4712128 h 4846926"/>
              <a:gd name="connsiteX5" fmla="*/ 1113673 w 4784889"/>
              <a:gd name="connsiteY5" fmla="*/ 4467947 h 4846926"/>
              <a:gd name="connsiteX6" fmla="*/ 39717 w 4784889"/>
              <a:gd name="connsiteY6" fmla="*/ 3101178 h 4846926"/>
              <a:gd name="connsiteX7" fmla="*/ 506449 w 4784889"/>
              <a:gd name="connsiteY7" fmla="*/ 740383 h 4846926"/>
              <a:gd name="connsiteX8" fmla="*/ 2484014 w 4784889"/>
              <a:gd name="connsiteY8" fmla="*/ 0 h 4846926"/>
              <a:gd name="connsiteX0" fmla="*/ 2484014 w 4784889"/>
              <a:gd name="connsiteY0" fmla="*/ 0 h 4860980"/>
              <a:gd name="connsiteX1" fmla="*/ 3890904 w 4784889"/>
              <a:gd name="connsiteY1" fmla="*/ 437433 h 4860980"/>
              <a:gd name="connsiteX2" fmla="*/ 4759172 w 4784889"/>
              <a:gd name="connsiteY2" fmla="*/ 1773180 h 4860980"/>
              <a:gd name="connsiteX3" fmla="*/ 4474294 w 4784889"/>
              <a:gd name="connsiteY3" fmla="*/ 3676361 h 4860980"/>
              <a:gd name="connsiteX4" fmla="*/ 3343914 w 4784889"/>
              <a:gd name="connsiteY4" fmla="*/ 4712128 h 4860980"/>
              <a:gd name="connsiteX5" fmla="*/ 1097799 w 4784889"/>
              <a:gd name="connsiteY5" fmla="*/ 4524510 h 4860980"/>
              <a:gd name="connsiteX6" fmla="*/ 39717 w 4784889"/>
              <a:gd name="connsiteY6" fmla="*/ 3101178 h 4860980"/>
              <a:gd name="connsiteX7" fmla="*/ 506449 w 4784889"/>
              <a:gd name="connsiteY7" fmla="*/ 740383 h 4860980"/>
              <a:gd name="connsiteX8" fmla="*/ 2484014 w 4784889"/>
              <a:gd name="connsiteY8" fmla="*/ 0 h 4860980"/>
              <a:gd name="connsiteX0" fmla="*/ 2484014 w 4783308"/>
              <a:gd name="connsiteY0" fmla="*/ 0 h 4860981"/>
              <a:gd name="connsiteX1" fmla="*/ 3890904 w 4783308"/>
              <a:gd name="connsiteY1" fmla="*/ 437433 h 4860981"/>
              <a:gd name="connsiteX2" fmla="*/ 4759172 w 4783308"/>
              <a:gd name="connsiteY2" fmla="*/ 1773180 h 4860981"/>
              <a:gd name="connsiteX3" fmla="*/ 4474294 w 4783308"/>
              <a:gd name="connsiteY3" fmla="*/ 3676361 h 4860981"/>
              <a:gd name="connsiteX4" fmla="*/ 3443129 w 4783308"/>
              <a:gd name="connsiteY4" fmla="*/ 4712129 h 4860981"/>
              <a:gd name="connsiteX5" fmla="*/ 1097799 w 4783308"/>
              <a:gd name="connsiteY5" fmla="*/ 4524510 h 4860981"/>
              <a:gd name="connsiteX6" fmla="*/ 39717 w 4783308"/>
              <a:gd name="connsiteY6" fmla="*/ 3101178 h 4860981"/>
              <a:gd name="connsiteX7" fmla="*/ 506449 w 4783308"/>
              <a:gd name="connsiteY7" fmla="*/ 740383 h 4860981"/>
              <a:gd name="connsiteX8" fmla="*/ 2484014 w 4783308"/>
              <a:gd name="connsiteY8" fmla="*/ 0 h 4860981"/>
              <a:gd name="connsiteX0" fmla="*/ 2484014 w 4783308"/>
              <a:gd name="connsiteY0" fmla="*/ 0 h 4821502"/>
              <a:gd name="connsiteX1" fmla="*/ 3890904 w 4783308"/>
              <a:gd name="connsiteY1" fmla="*/ 437433 h 4821502"/>
              <a:gd name="connsiteX2" fmla="*/ 4759172 w 4783308"/>
              <a:gd name="connsiteY2" fmla="*/ 1773180 h 4821502"/>
              <a:gd name="connsiteX3" fmla="*/ 4474294 w 4783308"/>
              <a:gd name="connsiteY3" fmla="*/ 3676361 h 4821502"/>
              <a:gd name="connsiteX4" fmla="*/ 3443129 w 4783308"/>
              <a:gd name="connsiteY4" fmla="*/ 4712129 h 4821502"/>
              <a:gd name="connsiteX5" fmla="*/ 1097799 w 4783308"/>
              <a:gd name="connsiteY5" fmla="*/ 4524510 h 4821502"/>
              <a:gd name="connsiteX6" fmla="*/ 39717 w 4783308"/>
              <a:gd name="connsiteY6" fmla="*/ 3101178 h 4821502"/>
              <a:gd name="connsiteX7" fmla="*/ 506449 w 4783308"/>
              <a:gd name="connsiteY7" fmla="*/ 740383 h 4821502"/>
              <a:gd name="connsiteX8" fmla="*/ 2484014 w 4783308"/>
              <a:gd name="connsiteY8" fmla="*/ 0 h 4821502"/>
              <a:gd name="connsiteX0" fmla="*/ 2484014 w 4783308"/>
              <a:gd name="connsiteY0" fmla="*/ 0 h 4821502"/>
              <a:gd name="connsiteX1" fmla="*/ 3890904 w 4783308"/>
              <a:gd name="connsiteY1" fmla="*/ 437433 h 4821502"/>
              <a:gd name="connsiteX2" fmla="*/ 4759172 w 4783308"/>
              <a:gd name="connsiteY2" fmla="*/ 1773180 h 4821502"/>
              <a:gd name="connsiteX3" fmla="*/ 4474294 w 4783308"/>
              <a:gd name="connsiteY3" fmla="*/ 3676361 h 4821502"/>
              <a:gd name="connsiteX4" fmla="*/ 3443129 w 4783308"/>
              <a:gd name="connsiteY4" fmla="*/ 4712129 h 4821502"/>
              <a:gd name="connsiteX5" fmla="*/ 1097799 w 4783308"/>
              <a:gd name="connsiteY5" fmla="*/ 4524510 h 4821502"/>
              <a:gd name="connsiteX6" fmla="*/ 39717 w 4783308"/>
              <a:gd name="connsiteY6" fmla="*/ 3101178 h 4821502"/>
              <a:gd name="connsiteX7" fmla="*/ 506449 w 4783308"/>
              <a:gd name="connsiteY7" fmla="*/ 740383 h 4821502"/>
              <a:gd name="connsiteX8" fmla="*/ 2484014 w 4783308"/>
              <a:gd name="connsiteY8" fmla="*/ 0 h 4821502"/>
              <a:gd name="connsiteX0" fmla="*/ 2532073 w 4784141"/>
              <a:gd name="connsiteY0" fmla="*/ 0 h 4773425"/>
              <a:gd name="connsiteX1" fmla="*/ 3891737 w 4784141"/>
              <a:gd name="connsiteY1" fmla="*/ 389356 h 4773425"/>
              <a:gd name="connsiteX2" fmla="*/ 4760005 w 4784141"/>
              <a:gd name="connsiteY2" fmla="*/ 1725103 h 4773425"/>
              <a:gd name="connsiteX3" fmla="*/ 4475127 w 4784141"/>
              <a:gd name="connsiteY3" fmla="*/ 3628284 h 4773425"/>
              <a:gd name="connsiteX4" fmla="*/ 3443962 w 4784141"/>
              <a:gd name="connsiteY4" fmla="*/ 4664052 h 4773425"/>
              <a:gd name="connsiteX5" fmla="*/ 1098632 w 4784141"/>
              <a:gd name="connsiteY5" fmla="*/ 4476433 h 4773425"/>
              <a:gd name="connsiteX6" fmla="*/ 40550 w 4784141"/>
              <a:gd name="connsiteY6" fmla="*/ 3053101 h 4773425"/>
              <a:gd name="connsiteX7" fmla="*/ 507282 w 4784141"/>
              <a:gd name="connsiteY7" fmla="*/ 692306 h 4773425"/>
              <a:gd name="connsiteX8" fmla="*/ 2532073 w 4784141"/>
              <a:gd name="connsiteY8" fmla="*/ 0 h 4773425"/>
              <a:gd name="connsiteX0" fmla="*/ 2532073 w 4784141"/>
              <a:gd name="connsiteY0" fmla="*/ 491 h 4773916"/>
              <a:gd name="connsiteX1" fmla="*/ 3891737 w 4784141"/>
              <a:gd name="connsiteY1" fmla="*/ 389847 h 4773916"/>
              <a:gd name="connsiteX2" fmla="*/ 4760005 w 4784141"/>
              <a:gd name="connsiteY2" fmla="*/ 1725594 h 4773916"/>
              <a:gd name="connsiteX3" fmla="*/ 4475127 w 4784141"/>
              <a:gd name="connsiteY3" fmla="*/ 3628775 h 4773916"/>
              <a:gd name="connsiteX4" fmla="*/ 3443962 w 4784141"/>
              <a:gd name="connsiteY4" fmla="*/ 4664543 h 4773916"/>
              <a:gd name="connsiteX5" fmla="*/ 1098632 w 4784141"/>
              <a:gd name="connsiteY5" fmla="*/ 4476924 h 4773916"/>
              <a:gd name="connsiteX6" fmla="*/ 40550 w 4784141"/>
              <a:gd name="connsiteY6" fmla="*/ 3053592 h 4773916"/>
              <a:gd name="connsiteX7" fmla="*/ 507282 w 4784141"/>
              <a:gd name="connsiteY7" fmla="*/ 692797 h 4773916"/>
              <a:gd name="connsiteX8" fmla="*/ 2532073 w 4784141"/>
              <a:gd name="connsiteY8" fmla="*/ 491 h 4773916"/>
              <a:gd name="connsiteX0" fmla="*/ 2532073 w 4784141"/>
              <a:gd name="connsiteY0" fmla="*/ 491 h 4773916"/>
              <a:gd name="connsiteX1" fmla="*/ 3891737 w 4784141"/>
              <a:gd name="connsiteY1" fmla="*/ 389847 h 4773916"/>
              <a:gd name="connsiteX2" fmla="*/ 4760005 w 4784141"/>
              <a:gd name="connsiteY2" fmla="*/ 1725594 h 4773916"/>
              <a:gd name="connsiteX3" fmla="*/ 4475127 w 4784141"/>
              <a:gd name="connsiteY3" fmla="*/ 3628775 h 4773916"/>
              <a:gd name="connsiteX4" fmla="*/ 3443962 w 4784141"/>
              <a:gd name="connsiteY4" fmla="*/ 4664543 h 4773916"/>
              <a:gd name="connsiteX5" fmla="*/ 1098632 w 4784141"/>
              <a:gd name="connsiteY5" fmla="*/ 4476924 h 4773916"/>
              <a:gd name="connsiteX6" fmla="*/ 40550 w 4784141"/>
              <a:gd name="connsiteY6" fmla="*/ 3053592 h 4773916"/>
              <a:gd name="connsiteX7" fmla="*/ 507282 w 4784141"/>
              <a:gd name="connsiteY7" fmla="*/ 692797 h 4773916"/>
              <a:gd name="connsiteX8" fmla="*/ 2532073 w 4784141"/>
              <a:gd name="connsiteY8" fmla="*/ 491 h 4773916"/>
              <a:gd name="connsiteX0" fmla="*/ 2558783 w 4784614"/>
              <a:gd name="connsiteY0" fmla="*/ 525 h 4757924"/>
              <a:gd name="connsiteX1" fmla="*/ 3892210 w 4784614"/>
              <a:gd name="connsiteY1" fmla="*/ 373855 h 4757924"/>
              <a:gd name="connsiteX2" fmla="*/ 4760478 w 4784614"/>
              <a:gd name="connsiteY2" fmla="*/ 1709602 h 4757924"/>
              <a:gd name="connsiteX3" fmla="*/ 4475600 w 4784614"/>
              <a:gd name="connsiteY3" fmla="*/ 3612783 h 4757924"/>
              <a:gd name="connsiteX4" fmla="*/ 3444435 w 4784614"/>
              <a:gd name="connsiteY4" fmla="*/ 4648551 h 4757924"/>
              <a:gd name="connsiteX5" fmla="*/ 1099105 w 4784614"/>
              <a:gd name="connsiteY5" fmla="*/ 4460932 h 4757924"/>
              <a:gd name="connsiteX6" fmla="*/ 41023 w 4784614"/>
              <a:gd name="connsiteY6" fmla="*/ 3037600 h 4757924"/>
              <a:gd name="connsiteX7" fmla="*/ 507755 w 4784614"/>
              <a:gd name="connsiteY7" fmla="*/ 676805 h 4757924"/>
              <a:gd name="connsiteX8" fmla="*/ 2558783 w 4784614"/>
              <a:gd name="connsiteY8" fmla="*/ 525 h 4757924"/>
              <a:gd name="connsiteX0" fmla="*/ 2558783 w 4784614"/>
              <a:gd name="connsiteY0" fmla="*/ 408 h 4757807"/>
              <a:gd name="connsiteX1" fmla="*/ 3907953 w 4784614"/>
              <a:gd name="connsiteY1" fmla="*/ 443183 h 4757807"/>
              <a:gd name="connsiteX2" fmla="*/ 4760478 w 4784614"/>
              <a:gd name="connsiteY2" fmla="*/ 1709485 h 4757807"/>
              <a:gd name="connsiteX3" fmla="*/ 4475600 w 4784614"/>
              <a:gd name="connsiteY3" fmla="*/ 3612666 h 4757807"/>
              <a:gd name="connsiteX4" fmla="*/ 3444435 w 4784614"/>
              <a:gd name="connsiteY4" fmla="*/ 4648434 h 4757807"/>
              <a:gd name="connsiteX5" fmla="*/ 1099105 w 4784614"/>
              <a:gd name="connsiteY5" fmla="*/ 4460815 h 4757807"/>
              <a:gd name="connsiteX6" fmla="*/ 41023 w 4784614"/>
              <a:gd name="connsiteY6" fmla="*/ 3037483 h 4757807"/>
              <a:gd name="connsiteX7" fmla="*/ 507755 w 4784614"/>
              <a:gd name="connsiteY7" fmla="*/ 676688 h 4757807"/>
              <a:gd name="connsiteX8" fmla="*/ 2558783 w 4784614"/>
              <a:gd name="connsiteY8" fmla="*/ 408 h 4757807"/>
              <a:gd name="connsiteX0" fmla="*/ 2558783 w 4778827"/>
              <a:gd name="connsiteY0" fmla="*/ 408 h 5085392"/>
              <a:gd name="connsiteX1" fmla="*/ 3907953 w 4778827"/>
              <a:gd name="connsiteY1" fmla="*/ 443183 h 5085392"/>
              <a:gd name="connsiteX2" fmla="*/ 4760478 w 4778827"/>
              <a:gd name="connsiteY2" fmla="*/ 1709485 h 5085392"/>
              <a:gd name="connsiteX3" fmla="*/ 4475600 w 4778827"/>
              <a:gd name="connsiteY3" fmla="*/ 3612666 h 5085392"/>
              <a:gd name="connsiteX4" fmla="*/ 3925643 w 4778827"/>
              <a:gd name="connsiteY4" fmla="*/ 5027118 h 5085392"/>
              <a:gd name="connsiteX5" fmla="*/ 1099105 w 4778827"/>
              <a:gd name="connsiteY5" fmla="*/ 4460815 h 5085392"/>
              <a:gd name="connsiteX6" fmla="*/ 41023 w 4778827"/>
              <a:gd name="connsiteY6" fmla="*/ 3037483 h 5085392"/>
              <a:gd name="connsiteX7" fmla="*/ 507755 w 4778827"/>
              <a:gd name="connsiteY7" fmla="*/ 676688 h 5085392"/>
              <a:gd name="connsiteX8" fmla="*/ 2558783 w 4778827"/>
              <a:gd name="connsiteY8" fmla="*/ 408 h 5085392"/>
              <a:gd name="connsiteX0" fmla="*/ 2558783 w 4801077"/>
              <a:gd name="connsiteY0" fmla="*/ 408 h 5085392"/>
              <a:gd name="connsiteX1" fmla="*/ 3907953 w 4801077"/>
              <a:gd name="connsiteY1" fmla="*/ 443183 h 5085392"/>
              <a:gd name="connsiteX2" fmla="*/ 4760478 w 4801077"/>
              <a:gd name="connsiteY2" fmla="*/ 1709485 h 5085392"/>
              <a:gd name="connsiteX3" fmla="*/ 4651817 w 4801077"/>
              <a:gd name="connsiteY3" fmla="*/ 4122731 h 5085392"/>
              <a:gd name="connsiteX4" fmla="*/ 3925643 w 4801077"/>
              <a:gd name="connsiteY4" fmla="*/ 5027118 h 5085392"/>
              <a:gd name="connsiteX5" fmla="*/ 1099105 w 4801077"/>
              <a:gd name="connsiteY5" fmla="*/ 4460815 h 5085392"/>
              <a:gd name="connsiteX6" fmla="*/ 41023 w 4801077"/>
              <a:gd name="connsiteY6" fmla="*/ 3037483 h 5085392"/>
              <a:gd name="connsiteX7" fmla="*/ 507755 w 4801077"/>
              <a:gd name="connsiteY7" fmla="*/ 676688 h 5085392"/>
              <a:gd name="connsiteX8" fmla="*/ 2558783 w 4801077"/>
              <a:gd name="connsiteY8" fmla="*/ 408 h 5085392"/>
              <a:gd name="connsiteX0" fmla="*/ 2558783 w 4801811"/>
              <a:gd name="connsiteY0" fmla="*/ 408 h 5281687"/>
              <a:gd name="connsiteX1" fmla="*/ 3907953 w 4801811"/>
              <a:gd name="connsiteY1" fmla="*/ 443183 h 5281687"/>
              <a:gd name="connsiteX2" fmla="*/ 4760478 w 4801811"/>
              <a:gd name="connsiteY2" fmla="*/ 1709485 h 5281687"/>
              <a:gd name="connsiteX3" fmla="*/ 4651817 w 4801811"/>
              <a:gd name="connsiteY3" fmla="*/ 4122731 h 5281687"/>
              <a:gd name="connsiteX4" fmla="*/ 3905311 w 4801811"/>
              <a:gd name="connsiteY4" fmla="*/ 5235782 h 5281687"/>
              <a:gd name="connsiteX5" fmla="*/ 1099105 w 4801811"/>
              <a:gd name="connsiteY5" fmla="*/ 4460815 h 5281687"/>
              <a:gd name="connsiteX6" fmla="*/ 41023 w 4801811"/>
              <a:gd name="connsiteY6" fmla="*/ 3037483 h 5281687"/>
              <a:gd name="connsiteX7" fmla="*/ 507755 w 4801811"/>
              <a:gd name="connsiteY7" fmla="*/ 676688 h 5281687"/>
              <a:gd name="connsiteX8" fmla="*/ 2558783 w 4801811"/>
              <a:gd name="connsiteY8" fmla="*/ 408 h 5281687"/>
              <a:gd name="connsiteX0" fmla="*/ 2555058 w 4798086"/>
              <a:gd name="connsiteY0" fmla="*/ 408 h 5281687"/>
              <a:gd name="connsiteX1" fmla="*/ 3904228 w 4798086"/>
              <a:gd name="connsiteY1" fmla="*/ 443183 h 5281687"/>
              <a:gd name="connsiteX2" fmla="*/ 4756753 w 4798086"/>
              <a:gd name="connsiteY2" fmla="*/ 1709485 h 5281687"/>
              <a:gd name="connsiteX3" fmla="*/ 4648092 w 4798086"/>
              <a:gd name="connsiteY3" fmla="*/ 4122731 h 5281687"/>
              <a:gd name="connsiteX4" fmla="*/ 3901586 w 4798086"/>
              <a:gd name="connsiteY4" fmla="*/ 5235782 h 5281687"/>
              <a:gd name="connsiteX5" fmla="*/ 1095380 w 4798086"/>
              <a:gd name="connsiteY5" fmla="*/ 4460815 h 5281687"/>
              <a:gd name="connsiteX6" fmla="*/ 37298 w 4798086"/>
              <a:gd name="connsiteY6" fmla="*/ 3037483 h 5281687"/>
              <a:gd name="connsiteX7" fmla="*/ 537918 w 4798086"/>
              <a:gd name="connsiteY7" fmla="*/ 437112 h 5281687"/>
              <a:gd name="connsiteX8" fmla="*/ 2555058 w 4798086"/>
              <a:gd name="connsiteY8" fmla="*/ 408 h 5281687"/>
              <a:gd name="connsiteX0" fmla="*/ 2417484 w 4796063"/>
              <a:gd name="connsiteY0" fmla="*/ 237 h 5505635"/>
              <a:gd name="connsiteX1" fmla="*/ 3902205 w 4796063"/>
              <a:gd name="connsiteY1" fmla="*/ 667131 h 5505635"/>
              <a:gd name="connsiteX2" fmla="*/ 4754730 w 4796063"/>
              <a:gd name="connsiteY2" fmla="*/ 1933433 h 5505635"/>
              <a:gd name="connsiteX3" fmla="*/ 4646069 w 4796063"/>
              <a:gd name="connsiteY3" fmla="*/ 4346679 h 5505635"/>
              <a:gd name="connsiteX4" fmla="*/ 3899563 w 4796063"/>
              <a:gd name="connsiteY4" fmla="*/ 5459730 h 5505635"/>
              <a:gd name="connsiteX5" fmla="*/ 1093357 w 4796063"/>
              <a:gd name="connsiteY5" fmla="*/ 4684763 h 5505635"/>
              <a:gd name="connsiteX6" fmla="*/ 35275 w 4796063"/>
              <a:gd name="connsiteY6" fmla="*/ 3261431 h 5505635"/>
              <a:gd name="connsiteX7" fmla="*/ 535895 w 4796063"/>
              <a:gd name="connsiteY7" fmla="*/ 661060 h 5505635"/>
              <a:gd name="connsiteX8" fmla="*/ 2417484 w 4796063"/>
              <a:gd name="connsiteY8" fmla="*/ 237 h 5505635"/>
              <a:gd name="connsiteX0" fmla="*/ 2417484 w 4796063"/>
              <a:gd name="connsiteY0" fmla="*/ 237 h 5505635"/>
              <a:gd name="connsiteX1" fmla="*/ 3902205 w 4796063"/>
              <a:gd name="connsiteY1" fmla="*/ 667131 h 5505635"/>
              <a:gd name="connsiteX2" fmla="*/ 4754730 w 4796063"/>
              <a:gd name="connsiteY2" fmla="*/ 1933433 h 5505635"/>
              <a:gd name="connsiteX3" fmla="*/ 4646069 w 4796063"/>
              <a:gd name="connsiteY3" fmla="*/ 4346679 h 5505635"/>
              <a:gd name="connsiteX4" fmla="*/ 3899563 w 4796063"/>
              <a:gd name="connsiteY4" fmla="*/ 5459730 h 5505635"/>
              <a:gd name="connsiteX5" fmla="*/ 1093357 w 4796063"/>
              <a:gd name="connsiteY5" fmla="*/ 4684763 h 5505635"/>
              <a:gd name="connsiteX6" fmla="*/ 35275 w 4796063"/>
              <a:gd name="connsiteY6" fmla="*/ 3261431 h 5505635"/>
              <a:gd name="connsiteX7" fmla="*/ 535895 w 4796063"/>
              <a:gd name="connsiteY7" fmla="*/ 661060 h 5505635"/>
              <a:gd name="connsiteX8" fmla="*/ 2417484 w 4796063"/>
              <a:gd name="connsiteY8" fmla="*/ 237 h 5505635"/>
              <a:gd name="connsiteX0" fmla="*/ 2486248 w 4797051"/>
              <a:gd name="connsiteY0" fmla="*/ 309 h 5382055"/>
              <a:gd name="connsiteX1" fmla="*/ 3903193 w 4797051"/>
              <a:gd name="connsiteY1" fmla="*/ 543551 h 5382055"/>
              <a:gd name="connsiteX2" fmla="*/ 4755718 w 4797051"/>
              <a:gd name="connsiteY2" fmla="*/ 1809853 h 5382055"/>
              <a:gd name="connsiteX3" fmla="*/ 4647057 w 4797051"/>
              <a:gd name="connsiteY3" fmla="*/ 4223099 h 5382055"/>
              <a:gd name="connsiteX4" fmla="*/ 3900551 w 4797051"/>
              <a:gd name="connsiteY4" fmla="*/ 5336150 h 5382055"/>
              <a:gd name="connsiteX5" fmla="*/ 1094345 w 4797051"/>
              <a:gd name="connsiteY5" fmla="*/ 4561183 h 5382055"/>
              <a:gd name="connsiteX6" fmla="*/ 36263 w 4797051"/>
              <a:gd name="connsiteY6" fmla="*/ 3137851 h 5382055"/>
              <a:gd name="connsiteX7" fmla="*/ 536883 w 4797051"/>
              <a:gd name="connsiteY7" fmla="*/ 537480 h 5382055"/>
              <a:gd name="connsiteX8" fmla="*/ 2486248 w 4797051"/>
              <a:gd name="connsiteY8" fmla="*/ 309 h 5382055"/>
              <a:gd name="connsiteX0" fmla="*/ 2478737 w 4789540"/>
              <a:gd name="connsiteY0" fmla="*/ 309 h 5382055"/>
              <a:gd name="connsiteX1" fmla="*/ 3895682 w 4789540"/>
              <a:gd name="connsiteY1" fmla="*/ 543551 h 5382055"/>
              <a:gd name="connsiteX2" fmla="*/ 4748207 w 4789540"/>
              <a:gd name="connsiteY2" fmla="*/ 1809853 h 5382055"/>
              <a:gd name="connsiteX3" fmla="*/ 4639546 w 4789540"/>
              <a:gd name="connsiteY3" fmla="*/ 4223099 h 5382055"/>
              <a:gd name="connsiteX4" fmla="*/ 3893040 w 4789540"/>
              <a:gd name="connsiteY4" fmla="*/ 5336150 h 5382055"/>
              <a:gd name="connsiteX5" fmla="*/ 1086834 w 4789540"/>
              <a:gd name="connsiteY5" fmla="*/ 4561183 h 5382055"/>
              <a:gd name="connsiteX6" fmla="*/ 28752 w 4789540"/>
              <a:gd name="connsiteY6" fmla="*/ 3137851 h 5382055"/>
              <a:gd name="connsiteX7" fmla="*/ 529372 w 4789540"/>
              <a:gd name="connsiteY7" fmla="*/ 537480 h 5382055"/>
              <a:gd name="connsiteX8" fmla="*/ 2478737 w 4789540"/>
              <a:gd name="connsiteY8" fmla="*/ 309 h 5382055"/>
              <a:gd name="connsiteX0" fmla="*/ 2478737 w 4789540"/>
              <a:gd name="connsiteY0" fmla="*/ 161 h 5381907"/>
              <a:gd name="connsiteX1" fmla="*/ 4397222 w 4789540"/>
              <a:gd name="connsiteY1" fmla="*/ 922088 h 5381907"/>
              <a:gd name="connsiteX2" fmla="*/ 4748207 w 4789540"/>
              <a:gd name="connsiteY2" fmla="*/ 1809705 h 5381907"/>
              <a:gd name="connsiteX3" fmla="*/ 4639546 w 4789540"/>
              <a:gd name="connsiteY3" fmla="*/ 4222951 h 5381907"/>
              <a:gd name="connsiteX4" fmla="*/ 3893040 w 4789540"/>
              <a:gd name="connsiteY4" fmla="*/ 5336002 h 5381907"/>
              <a:gd name="connsiteX5" fmla="*/ 1086834 w 4789540"/>
              <a:gd name="connsiteY5" fmla="*/ 4561035 h 5381907"/>
              <a:gd name="connsiteX6" fmla="*/ 28752 w 4789540"/>
              <a:gd name="connsiteY6" fmla="*/ 3137703 h 5381907"/>
              <a:gd name="connsiteX7" fmla="*/ 529372 w 4789540"/>
              <a:gd name="connsiteY7" fmla="*/ 537332 h 5381907"/>
              <a:gd name="connsiteX8" fmla="*/ 2478737 w 4789540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285 h 5382031"/>
              <a:gd name="connsiteX1" fmla="*/ 4397222 w 4951182"/>
              <a:gd name="connsiteY1" fmla="*/ 922212 h 5382031"/>
              <a:gd name="connsiteX2" fmla="*/ 4931201 w 4951182"/>
              <a:gd name="connsiteY2" fmla="*/ 2412633 h 5382031"/>
              <a:gd name="connsiteX3" fmla="*/ 4639546 w 4951182"/>
              <a:gd name="connsiteY3" fmla="*/ 4223075 h 5382031"/>
              <a:gd name="connsiteX4" fmla="*/ 3893040 w 4951182"/>
              <a:gd name="connsiteY4" fmla="*/ 5336126 h 5382031"/>
              <a:gd name="connsiteX5" fmla="*/ 1086834 w 4951182"/>
              <a:gd name="connsiteY5" fmla="*/ 4561159 h 5382031"/>
              <a:gd name="connsiteX6" fmla="*/ 28752 w 4951182"/>
              <a:gd name="connsiteY6" fmla="*/ 3137827 h 5382031"/>
              <a:gd name="connsiteX7" fmla="*/ 529372 w 4951182"/>
              <a:gd name="connsiteY7" fmla="*/ 537456 h 5382031"/>
              <a:gd name="connsiteX8" fmla="*/ 2478737 w 4951182"/>
              <a:gd name="connsiteY8" fmla="*/ 285 h 5382031"/>
              <a:gd name="connsiteX0" fmla="*/ 2478737 w 4951182"/>
              <a:gd name="connsiteY0" fmla="*/ 277 h 5382023"/>
              <a:gd name="connsiteX1" fmla="*/ 4288781 w 4951182"/>
              <a:gd name="connsiteY1" fmla="*/ 937661 h 5382023"/>
              <a:gd name="connsiteX2" fmla="*/ 4931201 w 4951182"/>
              <a:gd name="connsiteY2" fmla="*/ 2412625 h 5382023"/>
              <a:gd name="connsiteX3" fmla="*/ 4639546 w 4951182"/>
              <a:gd name="connsiteY3" fmla="*/ 4223067 h 5382023"/>
              <a:gd name="connsiteX4" fmla="*/ 3893040 w 4951182"/>
              <a:gd name="connsiteY4" fmla="*/ 5336118 h 5382023"/>
              <a:gd name="connsiteX5" fmla="*/ 1086834 w 4951182"/>
              <a:gd name="connsiteY5" fmla="*/ 4561151 h 5382023"/>
              <a:gd name="connsiteX6" fmla="*/ 28752 w 4951182"/>
              <a:gd name="connsiteY6" fmla="*/ 3137819 h 5382023"/>
              <a:gd name="connsiteX7" fmla="*/ 529372 w 4951182"/>
              <a:gd name="connsiteY7" fmla="*/ 537448 h 5382023"/>
              <a:gd name="connsiteX8" fmla="*/ 2478737 w 4951182"/>
              <a:gd name="connsiteY8" fmla="*/ 277 h 5382023"/>
              <a:gd name="connsiteX0" fmla="*/ 2478737 w 4950052"/>
              <a:gd name="connsiteY0" fmla="*/ 277 h 5250502"/>
              <a:gd name="connsiteX1" fmla="*/ 4288781 w 4950052"/>
              <a:gd name="connsiteY1" fmla="*/ 937661 h 5250502"/>
              <a:gd name="connsiteX2" fmla="*/ 4931201 w 4950052"/>
              <a:gd name="connsiteY2" fmla="*/ 2412625 h 5250502"/>
              <a:gd name="connsiteX3" fmla="*/ 4639546 w 4950052"/>
              <a:gd name="connsiteY3" fmla="*/ 4223067 h 5250502"/>
              <a:gd name="connsiteX4" fmla="*/ 4001481 w 4950052"/>
              <a:gd name="connsiteY4" fmla="*/ 5197009 h 5250502"/>
              <a:gd name="connsiteX5" fmla="*/ 1086834 w 4950052"/>
              <a:gd name="connsiteY5" fmla="*/ 4561151 h 5250502"/>
              <a:gd name="connsiteX6" fmla="*/ 28752 w 4950052"/>
              <a:gd name="connsiteY6" fmla="*/ 3137819 h 5250502"/>
              <a:gd name="connsiteX7" fmla="*/ 529372 w 4950052"/>
              <a:gd name="connsiteY7" fmla="*/ 537448 h 5250502"/>
              <a:gd name="connsiteX8" fmla="*/ 2478737 w 4950052"/>
              <a:gd name="connsiteY8" fmla="*/ 277 h 5250502"/>
              <a:gd name="connsiteX0" fmla="*/ 2478737 w 4942166"/>
              <a:gd name="connsiteY0" fmla="*/ 277 h 5250502"/>
              <a:gd name="connsiteX1" fmla="*/ 4288781 w 4942166"/>
              <a:gd name="connsiteY1" fmla="*/ 937661 h 5250502"/>
              <a:gd name="connsiteX2" fmla="*/ 4931201 w 4942166"/>
              <a:gd name="connsiteY2" fmla="*/ 2412625 h 5250502"/>
              <a:gd name="connsiteX3" fmla="*/ 4639546 w 4942166"/>
              <a:gd name="connsiteY3" fmla="*/ 4223067 h 5250502"/>
              <a:gd name="connsiteX4" fmla="*/ 4001481 w 4942166"/>
              <a:gd name="connsiteY4" fmla="*/ 5197009 h 5250502"/>
              <a:gd name="connsiteX5" fmla="*/ 1086834 w 4942166"/>
              <a:gd name="connsiteY5" fmla="*/ 4561151 h 5250502"/>
              <a:gd name="connsiteX6" fmla="*/ 28752 w 4942166"/>
              <a:gd name="connsiteY6" fmla="*/ 3137819 h 5250502"/>
              <a:gd name="connsiteX7" fmla="*/ 529372 w 4942166"/>
              <a:gd name="connsiteY7" fmla="*/ 537448 h 5250502"/>
              <a:gd name="connsiteX8" fmla="*/ 2478737 w 4942166"/>
              <a:gd name="connsiteY8" fmla="*/ 277 h 5250502"/>
              <a:gd name="connsiteX0" fmla="*/ 2478737 w 4931201"/>
              <a:gd name="connsiteY0" fmla="*/ 277 h 5250502"/>
              <a:gd name="connsiteX1" fmla="*/ 4288781 w 4931201"/>
              <a:gd name="connsiteY1" fmla="*/ 937661 h 5250502"/>
              <a:gd name="connsiteX2" fmla="*/ 4931201 w 4931201"/>
              <a:gd name="connsiteY2" fmla="*/ 2412625 h 5250502"/>
              <a:gd name="connsiteX3" fmla="*/ 4639546 w 4931201"/>
              <a:gd name="connsiteY3" fmla="*/ 4223067 h 5250502"/>
              <a:gd name="connsiteX4" fmla="*/ 4001481 w 4931201"/>
              <a:gd name="connsiteY4" fmla="*/ 5197009 h 5250502"/>
              <a:gd name="connsiteX5" fmla="*/ 1086834 w 4931201"/>
              <a:gd name="connsiteY5" fmla="*/ 4561151 h 5250502"/>
              <a:gd name="connsiteX6" fmla="*/ 28752 w 4931201"/>
              <a:gd name="connsiteY6" fmla="*/ 3137819 h 5250502"/>
              <a:gd name="connsiteX7" fmla="*/ 529372 w 4931201"/>
              <a:gd name="connsiteY7" fmla="*/ 537448 h 5250502"/>
              <a:gd name="connsiteX8" fmla="*/ 2478737 w 4931201"/>
              <a:gd name="connsiteY8" fmla="*/ 277 h 5250502"/>
              <a:gd name="connsiteX0" fmla="*/ 2478737 w 4859887"/>
              <a:gd name="connsiteY0" fmla="*/ 277 h 5250502"/>
              <a:gd name="connsiteX1" fmla="*/ 4288781 w 4859887"/>
              <a:gd name="connsiteY1" fmla="*/ 937661 h 5250502"/>
              <a:gd name="connsiteX2" fmla="*/ 4859887 w 4859887"/>
              <a:gd name="connsiteY2" fmla="*/ 2384279 h 5250502"/>
              <a:gd name="connsiteX3" fmla="*/ 4639546 w 4859887"/>
              <a:gd name="connsiteY3" fmla="*/ 4223067 h 5250502"/>
              <a:gd name="connsiteX4" fmla="*/ 4001481 w 4859887"/>
              <a:gd name="connsiteY4" fmla="*/ 5197009 h 5250502"/>
              <a:gd name="connsiteX5" fmla="*/ 1086834 w 4859887"/>
              <a:gd name="connsiteY5" fmla="*/ 4561151 h 5250502"/>
              <a:gd name="connsiteX6" fmla="*/ 28752 w 4859887"/>
              <a:gd name="connsiteY6" fmla="*/ 3137819 h 5250502"/>
              <a:gd name="connsiteX7" fmla="*/ 529372 w 4859887"/>
              <a:gd name="connsiteY7" fmla="*/ 537448 h 5250502"/>
              <a:gd name="connsiteX8" fmla="*/ 2478737 w 4859887"/>
              <a:gd name="connsiteY8" fmla="*/ 277 h 5250502"/>
              <a:gd name="connsiteX0" fmla="*/ 2478737 w 4859887"/>
              <a:gd name="connsiteY0" fmla="*/ 238 h 5250463"/>
              <a:gd name="connsiteX1" fmla="*/ 4171860 w 4859887"/>
              <a:gd name="connsiteY1" fmla="*/ 1012257 h 5250463"/>
              <a:gd name="connsiteX2" fmla="*/ 4859887 w 4859887"/>
              <a:gd name="connsiteY2" fmla="*/ 2384240 h 5250463"/>
              <a:gd name="connsiteX3" fmla="*/ 4639546 w 4859887"/>
              <a:gd name="connsiteY3" fmla="*/ 4223028 h 5250463"/>
              <a:gd name="connsiteX4" fmla="*/ 4001481 w 4859887"/>
              <a:gd name="connsiteY4" fmla="*/ 5196970 h 5250463"/>
              <a:gd name="connsiteX5" fmla="*/ 1086834 w 4859887"/>
              <a:gd name="connsiteY5" fmla="*/ 4561112 h 5250463"/>
              <a:gd name="connsiteX6" fmla="*/ 28752 w 4859887"/>
              <a:gd name="connsiteY6" fmla="*/ 3137780 h 5250463"/>
              <a:gd name="connsiteX7" fmla="*/ 529372 w 4859887"/>
              <a:gd name="connsiteY7" fmla="*/ 537409 h 5250463"/>
              <a:gd name="connsiteX8" fmla="*/ 2478737 w 4859887"/>
              <a:gd name="connsiteY8" fmla="*/ 238 h 5250463"/>
              <a:gd name="connsiteX0" fmla="*/ 2379364 w 4865880"/>
              <a:gd name="connsiteY0" fmla="*/ 266 h 5193853"/>
              <a:gd name="connsiteX1" fmla="*/ 4177853 w 4865880"/>
              <a:gd name="connsiteY1" fmla="*/ 955647 h 5193853"/>
              <a:gd name="connsiteX2" fmla="*/ 4865880 w 4865880"/>
              <a:gd name="connsiteY2" fmla="*/ 2327630 h 5193853"/>
              <a:gd name="connsiteX3" fmla="*/ 4645539 w 4865880"/>
              <a:gd name="connsiteY3" fmla="*/ 4166418 h 5193853"/>
              <a:gd name="connsiteX4" fmla="*/ 4007474 w 4865880"/>
              <a:gd name="connsiteY4" fmla="*/ 5140360 h 5193853"/>
              <a:gd name="connsiteX5" fmla="*/ 1092827 w 4865880"/>
              <a:gd name="connsiteY5" fmla="*/ 4504502 h 5193853"/>
              <a:gd name="connsiteX6" fmla="*/ 34745 w 4865880"/>
              <a:gd name="connsiteY6" fmla="*/ 3081170 h 5193853"/>
              <a:gd name="connsiteX7" fmla="*/ 535365 w 4865880"/>
              <a:gd name="connsiteY7" fmla="*/ 480799 h 5193853"/>
              <a:gd name="connsiteX8" fmla="*/ 2379364 w 4865880"/>
              <a:gd name="connsiteY8" fmla="*/ 266 h 5193853"/>
              <a:gd name="connsiteX0" fmla="*/ 2374524 w 4861040"/>
              <a:gd name="connsiteY0" fmla="*/ 266 h 5193853"/>
              <a:gd name="connsiteX1" fmla="*/ 4173013 w 4861040"/>
              <a:gd name="connsiteY1" fmla="*/ 955647 h 5193853"/>
              <a:gd name="connsiteX2" fmla="*/ 4861040 w 4861040"/>
              <a:gd name="connsiteY2" fmla="*/ 2327630 h 5193853"/>
              <a:gd name="connsiteX3" fmla="*/ 4640699 w 4861040"/>
              <a:gd name="connsiteY3" fmla="*/ 4166418 h 5193853"/>
              <a:gd name="connsiteX4" fmla="*/ 4002634 w 4861040"/>
              <a:gd name="connsiteY4" fmla="*/ 5140360 h 5193853"/>
              <a:gd name="connsiteX5" fmla="*/ 1087987 w 4861040"/>
              <a:gd name="connsiteY5" fmla="*/ 4504502 h 5193853"/>
              <a:gd name="connsiteX6" fmla="*/ 29905 w 4861040"/>
              <a:gd name="connsiteY6" fmla="*/ 3081170 h 5193853"/>
              <a:gd name="connsiteX7" fmla="*/ 530525 w 4861040"/>
              <a:gd name="connsiteY7" fmla="*/ 480799 h 5193853"/>
              <a:gd name="connsiteX8" fmla="*/ 2374524 w 4861040"/>
              <a:gd name="connsiteY8" fmla="*/ 266 h 5193853"/>
              <a:gd name="connsiteX0" fmla="*/ 2374524 w 4861040"/>
              <a:gd name="connsiteY0" fmla="*/ 266 h 5198945"/>
              <a:gd name="connsiteX1" fmla="*/ 4173013 w 4861040"/>
              <a:gd name="connsiteY1" fmla="*/ 955647 h 5198945"/>
              <a:gd name="connsiteX2" fmla="*/ 4861040 w 4861040"/>
              <a:gd name="connsiteY2" fmla="*/ 2327630 h 5198945"/>
              <a:gd name="connsiteX3" fmla="*/ 4640699 w 4861040"/>
              <a:gd name="connsiteY3" fmla="*/ 4166418 h 5198945"/>
              <a:gd name="connsiteX4" fmla="*/ 4002634 w 4861040"/>
              <a:gd name="connsiteY4" fmla="*/ 5140360 h 5198945"/>
              <a:gd name="connsiteX5" fmla="*/ 971544 w 4861040"/>
              <a:gd name="connsiteY5" fmla="*/ 4566776 h 5198945"/>
              <a:gd name="connsiteX6" fmla="*/ 29905 w 4861040"/>
              <a:gd name="connsiteY6" fmla="*/ 3081170 h 5198945"/>
              <a:gd name="connsiteX7" fmla="*/ 530525 w 4861040"/>
              <a:gd name="connsiteY7" fmla="*/ 480799 h 5198945"/>
              <a:gd name="connsiteX8" fmla="*/ 2374524 w 4861040"/>
              <a:gd name="connsiteY8" fmla="*/ 266 h 5198945"/>
              <a:gd name="connsiteX0" fmla="*/ 2374524 w 4861040"/>
              <a:gd name="connsiteY0" fmla="*/ 266 h 5413195"/>
              <a:gd name="connsiteX1" fmla="*/ 4173013 w 4861040"/>
              <a:gd name="connsiteY1" fmla="*/ 955647 h 5413195"/>
              <a:gd name="connsiteX2" fmla="*/ 4861040 w 4861040"/>
              <a:gd name="connsiteY2" fmla="*/ 2327630 h 5413195"/>
              <a:gd name="connsiteX3" fmla="*/ 4640699 w 4861040"/>
              <a:gd name="connsiteY3" fmla="*/ 4166418 h 5413195"/>
              <a:gd name="connsiteX4" fmla="*/ 3849039 w 4861040"/>
              <a:gd name="connsiteY4" fmla="*/ 5367963 h 5413195"/>
              <a:gd name="connsiteX5" fmla="*/ 971544 w 4861040"/>
              <a:gd name="connsiteY5" fmla="*/ 4566776 h 5413195"/>
              <a:gd name="connsiteX6" fmla="*/ 29905 w 4861040"/>
              <a:gd name="connsiteY6" fmla="*/ 3081170 h 5413195"/>
              <a:gd name="connsiteX7" fmla="*/ 530525 w 4861040"/>
              <a:gd name="connsiteY7" fmla="*/ 480799 h 5413195"/>
              <a:gd name="connsiteX8" fmla="*/ 2374524 w 4861040"/>
              <a:gd name="connsiteY8" fmla="*/ 266 h 5413195"/>
              <a:gd name="connsiteX0" fmla="*/ 2374524 w 4861040"/>
              <a:gd name="connsiteY0" fmla="*/ 266 h 5413195"/>
              <a:gd name="connsiteX1" fmla="*/ 4173013 w 4861040"/>
              <a:gd name="connsiteY1" fmla="*/ 955647 h 5413195"/>
              <a:gd name="connsiteX2" fmla="*/ 4861040 w 4861040"/>
              <a:gd name="connsiteY2" fmla="*/ 2327630 h 5413195"/>
              <a:gd name="connsiteX3" fmla="*/ 4522787 w 4861040"/>
              <a:gd name="connsiteY3" fmla="*/ 4172888 h 5413195"/>
              <a:gd name="connsiteX4" fmla="*/ 3849039 w 4861040"/>
              <a:gd name="connsiteY4" fmla="*/ 5367963 h 5413195"/>
              <a:gd name="connsiteX5" fmla="*/ 971544 w 4861040"/>
              <a:gd name="connsiteY5" fmla="*/ 4566776 h 5413195"/>
              <a:gd name="connsiteX6" fmla="*/ 29905 w 4861040"/>
              <a:gd name="connsiteY6" fmla="*/ 3081170 h 5413195"/>
              <a:gd name="connsiteX7" fmla="*/ 530525 w 4861040"/>
              <a:gd name="connsiteY7" fmla="*/ 480799 h 5413195"/>
              <a:gd name="connsiteX8" fmla="*/ 2374524 w 4861040"/>
              <a:gd name="connsiteY8" fmla="*/ 266 h 5413195"/>
              <a:gd name="connsiteX0" fmla="*/ 2374524 w 4861040"/>
              <a:gd name="connsiteY0" fmla="*/ 266 h 5392378"/>
              <a:gd name="connsiteX1" fmla="*/ 4173013 w 4861040"/>
              <a:gd name="connsiteY1" fmla="*/ 955647 h 5392378"/>
              <a:gd name="connsiteX2" fmla="*/ 4861040 w 4861040"/>
              <a:gd name="connsiteY2" fmla="*/ 2327630 h 5392378"/>
              <a:gd name="connsiteX3" fmla="*/ 4522787 w 4861040"/>
              <a:gd name="connsiteY3" fmla="*/ 4172888 h 5392378"/>
              <a:gd name="connsiteX4" fmla="*/ 3849039 w 4861040"/>
              <a:gd name="connsiteY4" fmla="*/ 5367963 h 5392378"/>
              <a:gd name="connsiteX5" fmla="*/ 971544 w 4861040"/>
              <a:gd name="connsiteY5" fmla="*/ 4566776 h 5392378"/>
              <a:gd name="connsiteX6" fmla="*/ 29905 w 4861040"/>
              <a:gd name="connsiteY6" fmla="*/ 3081170 h 5392378"/>
              <a:gd name="connsiteX7" fmla="*/ 530525 w 4861040"/>
              <a:gd name="connsiteY7" fmla="*/ 480799 h 5392378"/>
              <a:gd name="connsiteX8" fmla="*/ 2374524 w 4861040"/>
              <a:gd name="connsiteY8" fmla="*/ 266 h 5392378"/>
              <a:gd name="connsiteX0" fmla="*/ 2374524 w 4861040"/>
              <a:gd name="connsiteY0" fmla="*/ 266 h 5391869"/>
              <a:gd name="connsiteX1" fmla="*/ 4173013 w 4861040"/>
              <a:gd name="connsiteY1" fmla="*/ 955647 h 5391869"/>
              <a:gd name="connsiteX2" fmla="*/ 4861040 w 4861040"/>
              <a:gd name="connsiteY2" fmla="*/ 2327630 h 5391869"/>
              <a:gd name="connsiteX3" fmla="*/ 4522787 w 4861040"/>
              <a:gd name="connsiteY3" fmla="*/ 4172888 h 5391869"/>
              <a:gd name="connsiteX4" fmla="*/ 3849039 w 4861040"/>
              <a:gd name="connsiteY4" fmla="*/ 5367963 h 5391869"/>
              <a:gd name="connsiteX5" fmla="*/ 971544 w 4861040"/>
              <a:gd name="connsiteY5" fmla="*/ 4566776 h 5391869"/>
              <a:gd name="connsiteX6" fmla="*/ 29905 w 4861040"/>
              <a:gd name="connsiteY6" fmla="*/ 3081170 h 5391869"/>
              <a:gd name="connsiteX7" fmla="*/ 530525 w 4861040"/>
              <a:gd name="connsiteY7" fmla="*/ 480799 h 5391869"/>
              <a:gd name="connsiteX8" fmla="*/ 2374524 w 4861040"/>
              <a:gd name="connsiteY8" fmla="*/ 266 h 5391869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21484"/>
              <a:gd name="connsiteX1" fmla="*/ 4173013 w 4861040"/>
              <a:gd name="connsiteY1" fmla="*/ 955647 h 5321484"/>
              <a:gd name="connsiteX2" fmla="*/ 4861040 w 4861040"/>
              <a:gd name="connsiteY2" fmla="*/ 2327630 h 5321484"/>
              <a:gd name="connsiteX3" fmla="*/ 4522787 w 4861040"/>
              <a:gd name="connsiteY3" fmla="*/ 4172888 h 5321484"/>
              <a:gd name="connsiteX4" fmla="*/ 3636931 w 4861040"/>
              <a:gd name="connsiteY4" fmla="*/ 5295944 h 5321484"/>
              <a:gd name="connsiteX5" fmla="*/ 960009 w 4861040"/>
              <a:gd name="connsiteY5" fmla="*/ 4537301 h 5321484"/>
              <a:gd name="connsiteX6" fmla="*/ 29905 w 4861040"/>
              <a:gd name="connsiteY6" fmla="*/ 3081170 h 5321484"/>
              <a:gd name="connsiteX7" fmla="*/ 530525 w 4861040"/>
              <a:gd name="connsiteY7" fmla="*/ 480799 h 5321484"/>
              <a:gd name="connsiteX8" fmla="*/ 2374524 w 4861040"/>
              <a:gd name="connsiteY8" fmla="*/ 266 h 5321484"/>
              <a:gd name="connsiteX0" fmla="*/ 2374524 w 4861040"/>
              <a:gd name="connsiteY0" fmla="*/ 266 h 5278339"/>
              <a:gd name="connsiteX1" fmla="*/ 4173013 w 4861040"/>
              <a:gd name="connsiteY1" fmla="*/ 955647 h 5278339"/>
              <a:gd name="connsiteX2" fmla="*/ 4861040 w 4861040"/>
              <a:gd name="connsiteY2" fmla="*/ 2327630 h 5278339"/>
              <a:gd name="connsiteX3" fmla="*/ 4522787 w 4861040"/>
              <a:gd name="connsiteY3" fmla="*/ 4172888 h 5278339"/>
              <a:gd name="connsiteX4" fmla="*/ 3528378 w 4861040"/>
              <a:gd name="connsiteY4" fmla="*/ 5251295 h 5278339"/>
              <a:gd name="connsiteX5" fmla="*/ 960009 w 4861040"/>
              <a:gd name="connsiteY5" fmla="*/ 4537301 h 5278339"/>
              <a:gd name="connsiteX6" fmla="*/ 29905 w 4861040"/>
              <a:gd name="connsiteY6" fmla="*/ 3081170 h 5278339"/>
              <a:gd name="connsiteX7" fmla="*/ 530525 w 4861040"/>
              <a:gd name="connsiteY7" fmla="*/ 480799 h 5278339"/>
              <a:gd name="connsiteX8" fmla="*/ 2374524 w 4861040"/>
              <a:gd name="connsiteY8" fmla="*/ 266 h 5278339"/>
              <a:gd name="connsiteX0" fmla="*/ 2374524 w 4861040"/>
              <a:gd name="connsiteY0" fmla="*/ 266 h 5278339"/>
              <a:gd name="connsiteX1" fmla="*/ 4173013 w 4861040"/>
              <a:gd name="connsiteY1" fmla="*/ 955647 h 5278339"/>
              <a:gd name="connsiteX2" fmla="*/ 4861040 w 4861040"/>
              <a:gd name="connsiteY2" fmla="*/ 2327630 h 5278339"/>
              <a:gd name="connsiteX3" fmla="*/ 4410826 w 4861040"/>
              <a:gd name="connsiteY3" fmla="*/ 4237100 h 5278339"/>
              <a:gd name="connsiteX4" fmla="*/ 3528378 w 4861040"/>
              <a:gd name="connsiteY4" fmla="*/ 5251295 h 5278339"/>
              <a:gd name="connsiteX5" fmla="*/ 960009 w 4861040"/>
              <a:gd name="connsiteY5" fmla="*/ 4537301 h 5278339"/>
              <a:gd name="connsiteX6" fmla="*/ 29905 w 4861040"/>
              <a:gd name="connsiteY6" fmla="*/ 3081170 h 5278339"/>
              <a:gd name="connsiteX7" fmla="*/ 530525 w 4861040"/>
              <a:gd name="connsiteY7" fmla="*/ 480799 h 5278339"/>
              <a:gd name="connsiteX8" fmla="*/ 2374524 w 4861040"/>
              <a:gd name="connsiteY8" fmla="*/ 266 h 5278339"/>
              <a:gd name="connsiteX0" fmla="*/ 2500038 w 4986554"/>
              <a:gd name="connsiteY0" fmla="*/ 266 h 5278184"/>
              <a:gd name="connsiteX1" fmla="*/ 4298527 w 4986554"/>
              <a:gd name="connsiteY1" fmla="*/ 955647 h 5278184"/>
              <a:gd name="connsiteX2" fmla="*/ 4986554 w 4986554"/>
              <a:gd name="connsiteY2" fmla="*/ 2327630 h 5278184"/>
              <a:gd name="connsiteX3" fmla="*/ 4536340 w 4986554"/>
              <a:gd name="connsiteY3" fmla="*/ 4237100 h 5278184"/>
              <a:gd name="connsiteX4" fmla="*/ 3653892 w 4986554"/>
              <a:gd name="connsiteY4" fmla="*/ 5251295 h 5278184"/>
              <a:gd name="connsiteX5" fmla="*/ 1085523 w 4986554"/>
              <a:gd name="connsiteY5" fmla="*/ 4537301 h 5278184"/>
              <a:gd name="connsiteX6" fmla="*/ 27024 w 4986554"/>
              <a:gd name="connsiteY6" fmla="*/ 3104378 h 5278184"/>
              <a:gd name="connsiteX7" fmla="*/ 656039 w 4986554"/>
              <a:gd name="connsiteY7" fmla="*/ 480799 h 5278184"/>
              <a:gd name="connsiteX8" fmla="*/ 2500038 w 4986554"/>
              <a:gd name="connsiteY8" fmla="*/ 266 h 5278184"/>
              <a:gd name="connsiteX0" fmla="*/ 2500038 w 4986554"/>
              <a:gd name="connsiteY0" fmla="*/ 266 h 5278184"/>
              <a:gd name="connsiteX1" fmla="*/ 4298527 w 4986554"/>
              <a:gd name="connsiteY1" fmla="*/ 955647 h 5278184"/>
              <a:gd name="connsiteX2" fmla="*/ 4986554 w 4986554"/>
              <a:gd name="connsiteY2" fmla="*/ 2327630 h 5278184"/>
              <a:gd name="connsiteX3" fmla="*/ 4536340 w 4986554"/>
              <a:gd name="connsiteY3" fmla="*/ 4237100 h 5278184"/>
              <a:gd name="connsiteX4" fmla="*/ 3653892 w 4986554"/>
              <a:gd name="connsiteY4" fmla="*/ 5251295 h 5278184"/>
              <a:gd name="connsiteX5" fmla="*/ 1085523 w 4986554"/>
              <a:gd name="connsiteY5" fmla="*/ 4537301 h 5278184"/>
              <a:gd name="connsiteX6" fmla="*/ 27024 w 4986554"/>
              <a:gd name="connsiteY6" fmla="*/ 3104378 h 5278184"/>
              <a:gd name="connsiteX7" fmla="*/ 656039 w 4986554"/>
              <a:gd name="connsiteY7" fmla="*/ 480799 h 5278184"/>
              <a:gd name="connsiteX8" fmla="*/ 2500038 w 4986554"/>
              <a:gd name="connsiteY8" fmla="*/ 266 h 5278184"/>
              <a:gd name="connsiteX0" fmla="*/ 2500038 w 4986554"/>
              <a:gd name="connsiteY0" fmla="*/ 266 h 5276010"/>
              <a:gd name="connsiteX1" fmla="*/ 4298527 w 4986554"/>
              <a:gd name="connsiteY1" fmla="*/ 955647 h 5276010"/>
              <a:gd name="connsiteX2" fmla="*/ 4986554 w 4986554"/>
              <a:gd name="connsiteY2" fmla="*/ 2327630 h 5276010"/>
              <a:gd name="connsiteX3" fmla="*/ 4536340 w 4986554"/>
              <a:gd name="connsiteY3" fmla="*/ 4237100 h 5276010"/>
              <a:gd name="connsiteX4" fmla="*/ 3653892 w 4986554"/>
              <a:gd name="connsiteY4" fmla="*/ 5251295 h 5276010"/>
              <a:gd name="connsiteX5" fmla="*/ 1085523 w 4986554"/>
              <a:gd name="connsiteY5" fmla="*/ 4537301 h 5276010"/>
              <a:gd name="connsiteX6" fmla="*/ 27024 w 4986554"/>
              <a:gd name="connsiteY6" fmla="*/ 3104378 h 5276010"/>
              <a:gd name="connsiteX7" fmla="*/ 656039 w 4986554"/>
              <a:gd name="connsiteY7" fmla="*/ 480799 h 5276010"/>
              <a:gd name="connsiteX8" fmla="*/ 2500038 w 4986554"/>
              <a:gd name="connsiteY8" fmla="*/ 266 h 5276010"/>
              <a:gd name="connsiteX0" fmla="*/ 2500038 w 4986554"/>
              <a:gd name="connsiteY0" fmla="*/ 266 h 5289230"/>
              <a:gd name="connsiteX1" fmla="*/ 4298527 w 4986554"/>
              <a:gd name="connsiteY1" fmla="*/ 955647 h 5289230"/>
              <a:gd name="connsiteX2" fmla="*/ 4986554 w 4986554"/>
              <a:gd name="connsiteY2" fmla="*/ 2327630 h 5289230"/>
              <a:gd name="connsiteX3" fmla="*/ 4536340 w 4986554"/>
              <a:gd name="connsiteY3" fmla="*/ 4237100 h 5289230"/>
              <a:gd name="connsiteX4" fmla="*/ 3653892 w 4986554"/>
              <a:gd name="connsiteY4" fmla="*/ 5251295 h 5289230"/>
              <a:gd name="connsiteX5" fmla="*/ 1248739 w 4986554"/>
              <a:gd name="connsiteY5" fmla="*/ 4781649 h 5289230"/>
              <a:gd name="connsiteX6" fmla="*/ 27024 w 4986554"/>
              <a:gd name="connsiteY6" fmla="*/ 3104378 h 5289230"/>
              <a:gd name="connsiteX7" fmla="*/ 656039 w 4986554"/>
              <a:gd name="connsiteY7" fmla="*/ 480799 h 5289230"/>
              <a:gd name="connsiteX8" fmla="*/ 2500038 w 4986554"/>
              <a:gd name="connsiteY8" fmla="*/ 266 h 5289230"/>
              <a:gd name="connsiteX0" fmla="*/ 2500038 w 4986554"/>
              <a:gd name="connsiteY0" fmla="*/ 266 h 5076378"/>
              <a:gd name="connsiteX1" fmla="*/ 4298527 w 4986554"/>
              <a:gd name="connsiteY1" fmla="*/ 955647 h 5076378"/>
              <a:gd name="connsiteX2" fmla="*/ 4986554 w 4986554"/>
              <a:gd name="connsiteY2" fmla="*/ 2327630 h 5076378"/>
              <a:gd name="connsiteX3" fmla="*/ 4536340 w 4986554"/>
              <a:gd name="connsiteY3" fmla="*/ 4237100 h 5076378"/>
              <a:gd name="connsiteX4" fmla="*/ 3407551 w 4986554"/>
              <a:gd name="connsiteY4" fmla="*/ 4994899 h 5076378"/>
              <a:gd name="connsiteX5" fmla="*/ 1248739 w 4986554"/>
              <a:gd name="connsiteY5" fmla="*/ 4781649 h 5076378"/>
              <a:gd name="connsiteX6" fmla="*/ 27024 w 4986554"/>
              <a:gd name="connsiteY6" fmla="*/ 3104378 h 5076378"/>
              <a:gd name="connsiteX7" fmla="*/ 656039 w 4986554"/>
              <a:gd name="connsiteY7" fmla="*/ 480799 h 5076378"/>
              <a:gd name="connsiteX8" fmla="*/ 2500038 w 4986554"/>
              <a:gd name="connsiteY8" fmla="*/ 266 h 5076378"/>
              <a:gd name="connsiteX0" fmla="*/ 2500038 w 4986554"/>
              <a:gd name="connsiteY0" fmla="*/ 266 h 5135416"/>
              <a:gd name="connsiteX1" fmla="*/ 4298527 w 4986554"/>
              <a:gd name="connsiteY1" fmla="*/ 955647 h 5135416"/>
              <a:gd name="connsiteX2" fmla="*/ 4986554 w 4986554"/>
              <a:gd name="connsiteY2" fmla="*/ 2327630 h 5135416"/>
              <a:gd name="connsiteX3" fmla="*/ 4536340 w 4986554"/>
              <a:gd name="connsiteY3" fmla="*/ 4237100 h 5135416"/>
              <a:gd name="connsiteX4" fmla="*/ 3328468 w 4986554"/>
              <a:gd name="connsiteY4" fmla="*/ 5069864 h 5135416"/>
              <a:gd name="connsiteX5" fmla="*/ 1248739 w 4986554"/>
              <a:gd name="connsiteY5" fmla="*/ 4781649 h 5135416"/>
              <a:gd name="connsiteX6" fmla="*/ 27024 w 4986554"/>
              <a:gd name="connsiteY6" fmla="*/ 3104378 h 5135416"/>
              <a:gd name="connsiteX7" fmla="*/ 656039 w 4986554"/>
              <a:gd name="connsiteY7" fmla="*/ 480799 h 5135416"/>
              <a:gd name="connsiteX8" fmla="*/ 2500038 w 4986554"/>
              <a:gd name="connsiteY8" fmla="*/ 266 h 5135416"/>
              <a:gd name="connsiteX0" fmla="*/ 2500038 w 4986554"/>
              <a:gd name="connsiteY0" fmla="*/ 266 h 5135416"/>
              <a:gd name="connsiteX1" fmla="*/ 4298527 w 4986554"/>
              <a:gd name="connsiteY1" fmla="*/ 955647 h 5135416"/>
              <a:gd name="connsiteX2" fmla="*/ 4986554 w 4986554"/>
              <a:gd name="connsiteY2" fmla="*/ 2327630 h 5135416"/>
              <a:gd name="connsiteX3" fmla="*/ 4427393 w 4986554"/>
              <a:gd name="connsiteY3" fmla="*/ 4199661 h 5135416"/>
              <a:gd name="connsiteX4" fmla="*/ 3328468 w 4986554"/>
              <a:gd name="connsiteY4" fmla="*/ 5069864 h 5135416"/>
              <a:gd name="connsiteX5" fmla="*/ 1248739 w 4986554"/>
              <a:gd name="connsiteY5" fmla="*/ 4781649 h 5135416"/>
              <a:gd name="connsiteX6" fmla="*/ 27024 w 4986554"/>
              <a:gd name="connsiteY6" fmla="*/ 3104378 h 5135416"/>
              <a:gd name="connsiteX7" fmla="*/ 656039 w 4986554"/>
              <a:gd name="connsiteY7" fmla="*/ 480799 h 5135416"/>
              <a:gd name="connsiteX8" fmla="*/ 2500038 w 4986554"/>
              <a:gd name="connsiteY8" fmla="*/ 266 h 5135416"/>
              <a:gd name="connsiteX0" fmla="*/ 2500038 w 4986554"/>
              <a:gd name="connsiteY0" fmla="*/ 431 h 5135581"/>
              <a:gd name="connsiteX1" fmla="*/ 4330866 w 4986554"/>
              <a:gd name="connsiteY1" fmla="*/ 771152 h 5135581"/>
              <a:gd name="connsiteX2" fmla="*/ 4986554 w 4986554"/>
              <a:gd name="connsiteY2" fmla="*/ 2327795 h 5135581"/>
              <a:gd name="connsiteX3" fmla="*/ 4427393 w 4986554"/>
              <a:gd name="connsiteY3" fmla="*/ 4199826 h 5135581"/>
              <a:gd name="connsiteX4" fmla="*/ 3328468 w 4986554"/>
              <a:gd name="connsiteY4" fmla="*/ 5070029 h 5135581"/>
              <a:gd name="connsiteX5" fmla="*/ 1248739 w 4986554"/>
              <a:gd name="connsiteY5" fmla="*/ 4781814 h 5135581"/>
              <a:gd name="connsiteX6" fmla="*/ 27024 w 4986554"/>
              <a:gd name="connsiteY6" fmla="*/ 3104543 h 5135581"/>
              <a:gd name="connsiteX7" fmla="*/ 656039 w 4986554"/>
              <a:gd name="connsiteY7" fmla="*/ 480964 h 5135581"/>
              <a:gd name="connsiteX8" fmla="*/ 2500038 w 4986554"/>
              <a:gd name="connsiteY8" fmla="*/ 431 h 5135581"/>
              <a:gd name="connsiteX0" fmla="*/ 2486734 w 4986438"/>
              <a:gd name="connsiteY0" fmla="*/ 292 h 5276163"/>
              <a:gd name="connsiteX1" fmla="*/ 4330750 w 4986438"/>
              <a:gd name="connsiteY1" fmla="*/ 911734 h 5276163"/>
              <a:gd name="connsiteX2" fmla="*/ 4986438 w 4986438"/>
              <a:gd name="connsiteY2" fmla="*/ 2468377 h 5276163"/>
              <a:gd name="connsiteX3" fmla="*/ 4427277 w 4986438"/>
              <a:gd name="connsiteY3" fmla="*/ 4340408 h 5276163"/>
              <a:gd name="connsiteX4" fmla="*/ 3328352 w 4986438"/>
              <a:gd name="connsiteY4" fmla="*/ 5210611 h 5276163"/>
              <a:gd name="connsiteX5" fmla="*/ 1248623 w 4986438"/>
              <a:gd name="connsiteY5" fmla="*/ 4922396 h 5276163"/>
              <a:gd name="connsiteX6" fmla="*/ 26908 w 4986438"/>
              <a:gd name="connsiteY6" fmla="*/ 3245125 h 5276163"/>
              <a:gd name="connsiteX7" fmla="*/ 655923 w 4986438"/>
              <a:gd name="connsiteY7" fmla="*/ 621546 h 5276163"/>
              <a:gd name="connsiteX8" fmla="*/ 2486734 w 4986438"/>
              <a:gd name="connsiteY8" fmla="*/ 292 h 5276163"/>
              <a:gd name="connsiteX0" fmla="*/ 2486734 w 4986438"/>
              <a:gd name="connsiteY0" fmla="*/ 292 h 5270565"/>
              <a:gd name="connsiteX1" fmla="*/ 4330750 w 4986438"/>
              <a:gd name="connsiteY1" fmla="*/ 911734 h 5270565"/>
              <a:gd name="connsiteX2" fmla="*/ 4986438 w 4986438"/>
              <a:gd name="connsiteY2" fmla="*/ 2468377 h 5270565"/>
              <a:gd name="connsiteX3" fmla="*/ 4427277 w 4986438"/>
              <a:gd name="connsiteY3" fmla="*/ 4340408 h 5270565"/>
              <a:gd name="connsiteX4" fmla="*/ 3234135 w 4986438"/>
              <a:gd name="connsiteY4" fmla="*/ 5203769 h 5270565"/>
              <a:gd name="connsiteX5" fmla="*/ 1248623 w 4986438"/>
              <a:gd name="connsiteY5" fmla="*/ 4922396 h 5270565"/>
              <a:gd name="connsiteX6" fmla="*/ 26908 w 4986438"/>
              <a:gd name="connsiteY6" fmla="*/ 3245125 h 5270565"/>
              <a:gd name="connsiteX7" fmla="*/ 655923 w 4986438"/>
              <a:gd name="connsiteY7" fmla="*/ 621546 h 5270565"/>
              <a:gd name="connsiteX8" fmla="*/ 2486734 w 4986438"/>
              <a:gd name="connsiteY8" fmla="*/ 292 h 5270565"/>
              <a:gd name="connsiteX0" fmla="*/ 2486734 w 4986438"/>
              <a:gd name="connsiteY0" fmla="*/ 292 h 5270565"/>
              <a:gd name="connsiteX1" fmla="*/ 4330750 w 4986438"/>
              <a:gd name="connsiteY1" fmla="*/ 911734 h 5270565"/>
              <a:gd name="connsiteX2" fmla="*/ 4986438 w 4986438"/>
              <a:gd name="connsiteY2" fmla="*/ 2468377 h 5270565"/>
              <a:gd name="connsiteX3" fmla="*/ 4476698 w 4986438"/>
              <a:gd name="connsiteY3" fmla="*/ 4178642 h 5270565"/>
              <a:gd name="connsiteX4" fmla="*/ 3234135 w 4986438"/>
              <a:gd name="connsiteY4" fmla="*/ 5203769 h 5270565"/>
              <a:gd name="connsiteX5" fmla="*/ 1248623 w 4986438"/>
              <a:gd name="connsiteY5" fmla="*/ 4922396 h 5270565"/>
              <a:gd name="connsiteX6" fmla="*/ 26908 w 4986438"/>
              <a:gd name="connsiteY6" fmla="*/ 3245125 h 5270565"/>
              <a:gd name="connsiteX7" fmla="*/ 655923 w 4986438"/>
              <a:gd name="connsiteY7" fmla="*/ 621546 h 5270565"/>
              <a:gd name="connsiteX8" fmla="*/ 2486734 w 4986438"/>
              <a:gd name="connsiteY8" fmla="*/ 292 h 5270565"/>
              <a:gd name="connsiteX0" fmla="*/ 2483773 w 4983477"/>
              <a:gd name="connsiteY0" fmla="*/ 292 h 5270565"/>
              <a:gd name="connsiteX1" fmla="*/ 4327789 w 4983477"/>
              <a:gd name="connsiteY1" fmla="*/ 911734 h 5270565"/>
              <a:gd name="connsiteX2" fmla="*/ 4983477 w 4983477"/>
              <a:gd name="connsiteY2" fmla="*/ 2468377 h 5270565"/>
              <a:gd name="connsiteX3" fmla="*/ 4473737 w 4983477"/>
              <a:gd name="connsiteY3" fmla="*/ 4178642 h 5270565"/>
              <a:gd name="connsiteX4" fmla="*/ 3231174 w 4983477"/>
              <a:gd name="connsiteY4" fmla="*/ 5203769 h 5270565"/>
              <a:gd name="connsiteX5" fmla="*/ 1245662 w 4983477"/>
              <a:gd name="connsiteY5" fmla="*/ 4922396 h 5270565"/>
              <a:gd name="connsiteX6" fmla="*/ 23947 w 4983477"/>
              <a:gd name="connsiteY6" fmla="*/ 3245125 h 5270565"/>
              <a:gd name="connsiteX7" fmla="*/ 652962 w 4983477"/>
              <a:gd name="connsiteY7" fmla="*/ 621546 h 5270565"/>
              <a:gd name="connsiteX8" fmla="*/ 2483773 w 4983477"/>
              <a:gd name="connsiteY8" fmla="*/ 292 h 5270565"/>
              <a:gd name="connsiteX0" fmla="*/ 2483773 w 4983477"/>
              <a:gd name="connsiteY0" fmla="*/ 292 h 5270565"/>
              <a:gd name="connsiteX1" fmla="*/ 4327789 w 4983477"/>
              <a:gd name="connsiteY1" fmla="*/ 911734 h 5270565"/>
              <a:gd name="connsiteX2" fmla="*/ 4983477 w 4983477"/>
              <a:gd name="connsiteY2" fmla="*/ 2468377 h 5270565"/>
              <a:gd name="connsiteX3" fmla="*/ 4473737 w 4983477"/>
              <a:gd name="connsiteY3" fmla="*/ 4178642 h 5270565"/>
              <a:gd name="connsiteX4" fmla="*/ 3231174 w 4983477"/>
              <a:gd name="connsiteY4" fmla="*/ 5203769 h 5270565"/>
              <a:gd name="connsiteX5" fmla="*/ 1245662 w 4983477"/>
              <a:gd name="connsiteY5" fmla="*/ 4922396 h 5270565"/>
              <a:gd name="connsiteX6" fmla="*/ 23947 w 4983477"/>
              <a:gd name="connsiteY6" fmla="*/ 3245125 h 5270565"/>
              <a:gd name="connsiteX7" fmla="*/ 652962 w 4983477"/>
              <a:gd name="connsiteY7" fmla="*/ 621546 h 5270565"/>
              <a:gd name="connsiteX8" fmla="*/ 2483773 w 4983477"/>
              <a:gd name="connsiteY8" fmla="*/ 292 h 5270565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0788 w 4980492"/>
              <a:gd name="connsiteY0" fmla="*/ 317 h 5270590"/>
              <a:gd name="connsiteX1" fmla="*/ 4324804 w 4980492"/>
              <a:gd name="connsiteY1" fmla="*/ 911759 h 5270590"/>
              <a:gd name="connsiteX2" fmla="*/ 4980492 w 4980492"/>
              <a:gd name="connsiteY2" fmla="*/ 2468402 h 5270590"/>
              <a:gd name="connsiteX3" fmla="*/ 4470752 w 4980492"/>
              <a:gd name="connsiteY3" fmla="*/ 4178667 h 5270590"/>
              <a:gd name="connsiteX4" fmla="*/ 3228189 w 4980492"/>
              <a:gd name="connsiteY4" fmla="*/ 5203794 h 5270590"/>
              <a:gd name="connsiteX5" fmla="*/ 1242677 w 4980492"/>
              <a:gd name="connsiteY5" fmla="*/ 4922421 h 5270590"/>
              <a:gd name="connsiteX6" fmla="*/ 20962 w 4980492"/>
              <a:gd name="connsiteY6" fmla="*/ 3245150 h 5270590"/>
              <a:gd name="connsiteX7" fmla="*/ 725198 w 4980492"/>
              <a:gd name="connsiteY7" fmla="*/ 691136 h 5270590"/>
              <a:gd name="connsiteX8" fmla="*/ 2480788 w 4980492"/>
              <a:gd name="connsiteY8" fmla="*/ 317 h 5270590"/>
              <a:gd name="connsiteX0" fmla="*/ 2557445 w 5057149"/>
              <a:gd name="connsiteY0" fmla="*/ 317 h 5273590"/>
              <a:gd name="connsiteX1" fmla="*/ 4401461 w 5057149"/>
              <a:gd name="connsiteY1" fmla="*/ 911759 h 5273590"/>
              <a:gd name="connsiteX2" fmla="*/ 5057149 w 5057149"/>
              <a:gd name="connsiteY2" fmla="*/ 2468402 h 5273590"/>
              <a:gd name="connsiteX3" fmla="*/ 4547409 w 5057149"/>
              <a:gd name="connsiteY3" fmla="*/ 4178667 h 5273590"/>
              <a:gd name="connsiteX4" fmla="*/ 3304846 w 5057149"/>
              <a:gd name="connsiteY4" fmla="*/ 5203794 h 5273590"/>
              <a:gd name="connsiteX5" fmla="*/ 1319334 w 5057149"/>
              <a:gd name="connsiteY5" fmla="*/ 4922421 h 5273590"/>
              <a:gd name="connsiteX6" fmla="*/ 20788 w 5057149"/>
              <a:gd name="connsiteY6" fmla="*/ 3152453 h 5273590"/>
              <a:gd name="connsiteX7" fmla="*/ 801855 w 5057149"/>
              <a:gd name="connsiteY7" fmla="*/ 691136 h 5273590"/>
              <a:gd name="connsiteX8" fmla="*/ 2557445 w 5057149"/>
              <a:gd name="connsiteY8" fmla="*/ 317 h 5273590"/>
              <a:gd name="connsiteX0" fmla="*/ 2557445 w 5057149"/>
              <a:gd name="connsiteY0" fmla="*/ 317 h 5319464"/>
              <a:gd name="connsiteX1" fmla="*/ 4401461 w 5057149"/>
              <a:gd name="connsiteY1" fmla="*/ 911759 h 5319464"/>
              <a:gd name="connsiteX2" fmla="*/ 5057149 w 5057149"/>
              <a:gd name="connsiteY2" fmla="*/ 2468402 h 5319464"/>
              <a:gd name="connsiteX3" fmla="*/ 4547409 w 5057149"/>
              <a:gd name="connsiteY3" fmla="*/ 4178667 h 5319464"/>
              <a:gd name="connsiteX4" fmla="*/ 3304846 w 5057149"/>
              <a:gd name="connsiteY4" fmla="*/ 5203794 h 5319464"/>
              <a:gd name="connsiteX5" fmla="*/ 1308091 w 5057149"/>
              <a:gd name="connsiteY5" fmla="*/ 5063694 h 5319464"/>
              <a:gd name="connsiteX6" fmla="*/ 20788 w 5057149"/>
              <a:gd name="connsiteY6" fmla="*/ 3152453 h 5319464"/>
              <a:gd name="connsiteX7" fmla="*/ 801855 w 5057149"/>
              <a:gd name="connsiteY7" fmla="*/ 691136 h 5319464"/>
              <a:gd name="connsiteX8" fmla="*/ 2557445 w 5057149"/>
              <a:gd name="connsiteY8" fmla="*/ 317 h 5319464"/>
              <a:gd name="connsiteX0" fmla="*/ 2647423 w 5147127"/>
              <a:gd name="connsiteY0" fmla="*/ 317 h 5315767"/>
              <a:gd name="connsiteX1" fmla="*/ 4491439 w 5147127"/>
              <a:gd name="connsiteY1" fmla="*/ 911759 h 5315767"/>
              <a:gd name="connsiteX2" fmla="*/ 5147127 w 5147127"/>
              <a:gd name="connsiteY2" fmla="*/ 2468402 h 5315767"/>
              <a:gd name="connsiteX3" fmla="*/ 4637387 w 5147127"/>
              <a:gd name="connsiteY3" fmla="*/ 4178667 h 5315767"/>
              <a:gd name="connsiteX4" fmla="*/ 3394824 w 5147127"/>
              <a:gd name="connsiteY4" fmla="*/ 5203794 h 5315767"/>
              <a:gd name="connsiteX5" fmla="*/ 1398069 w 5147127"/>
              <a:gd name="connsiteY5" fmla="*/ 5063694 h 5315767"/>
              <a:gd name="connsiteX6" fmla="*/ 18433 w 5147127"/>
              <a:gd name="connsiteY6" fmla="*/ 3218733 h 5315767"/>
              <a:gd name="connsiteX7" fmla="*/ 891833 w 5147127"/>
              <a:gd name="connsiteY7" fmla="*/ 691136 h 5315767"/>
              <a:gd name="connsiteX8" fmla="*/ 2647423 w 5147127"/>
              <a:gd name="connsiteY8" fmla="*/ 317 h 5315767"/>
              <a:gd name="connsiteX0" fmla="*/ 2647423 w 5147127"/>
              <a:gd name="connsiteY0" fmla="*/ 368 h 5315818"/>
              <a:gd name="connsiteX1" fmla="*/ 4516706 w 5147127"/>
              <a:gd name="connsiteY1" fmla="*/ 850916 h 5315818"/>
              <a:gd name="connsiteX2" fmla="*/ 5147127 w 5147127"/>
              <a:gd name="connsiteY2" fmla="*/ 2468453 h 5315818"/>
              <a:gd name="connsiteX3" fmla="*/ 4637387 w 5147127"/>
              <a:gd name="connsiteY3" fmla="*/ 4178718 h 5315818"/>
              <a:gd name="connsiteX4" fmla="*/ 3394824 w 5147127"/>
              <a:gd name="connsiteY4" fmla="*/ 5203845 h 5315818"/>
              <a:gd name="connsiteX5" fmla="*/ 1398069 w 5147127"/>
              <a:gd name="connsiteY5" fmla="*/ 5063745 h 5315818"/>
              <a:gd name="connsiteX6" fmla="*/ 18433 w 5147127"/>
              <a:gd name="connsiteY6" fmla="*/ 3218784 h 5315818"/>
              <a:gd name="connsiteX7" fmla="*/ 891833 w 5147127"/>
              <a:gd name="connsiteY7" fmla="*/ 691187 h 5315818"/>
              <a:gd name="connsiteX8" fmla="*/ 2647423 w 5147127"/>
              <a:gd name="connsiteY8" fmla="*/ 368 h 5315818"/>
              <a:gd name="connsiteX0" fmla="*/ 2737017 w 5147522"/>
              <a:gd name="connsiteY0" fmla="*/ 284 h 5427044"/>
              <a:gd name="connsiteX1" fmla="*/ 4517101 w 5147522"/>
              <a:gd name="connsiteY1" fmla="*/ 962142 h 5427044"/>
              <a:gd name="connsiteX2" fmla="*/ 5147522 w 5147522"/>
              <a:gd name="connsiteY2" fmla="*/ 2579679 h 5427044"/>
              <a:gd name="connsiteX3" fmla="*/ 4637782 w 5147522"/>
              <a:gd name="connsiteY3" fmla="*/ 4289944 h 5427044"/>
              <a:gd name="connsiteX4" fmla="*/ 3395219 w 5147522"/>
              <a:gd name="connsiteY4" fmla="*/ 5315071 h 5427044"/>
              <a:gd name="connsiteX5" fmla="*/ 1398464 w 5147522"/>
              <a:gd name="connsiteY5" fmla="*/ 5174971 h 5427044"/>
              <a:gd name="connsiteX6" fmla="*/ 18828 w 5147522"/>
              <a:gd name="connsiteY6" fmla="*/ 3330010 h 5427044"/>
              <a:gd name="connsiteX7" fmla="*/ 892228 w 5147522"/>
              <a:gd name="connsiteY7" fmla="*/ 802413 h 5427044"/>
              <a:gd name="connsiteX8" fmla="*/ 2737017 w 5147522"/>
              <a:gd name="connsiteY8" fmla="*/ 284 h 5427044"/>
              <a:gd name="connsiteX0" fmla="*/ 2737017 w 5230100"/>
              <a:gd name="connsiteY0" fmla="*/ 284 h 5427044"/>
              <a:gd name="connsiteX1" fmla="*/ 4517101 w 5230100"/>
              <a:gd name="connsiteY1" fmla="*/ 962142 h 5427044"/>
              <a:gd name="connsiteX2" fmla="*/ 5230100 w 5230100"/>
              <a:gd name="connsiteY2" fmla="*/ 2554935 h 5427044"/>
              <a:gd name="connsiteX3" fmla="*/ 4637782 w 5230100"/>
              <a:gd name="connsiteY3" fmla="*/ 4289944 h 5427044"/>
              <a:gd name="connsiteX4" fmla="*/ 3395219 w 5230100"/>
              <a:gd name="connsiteY4" fmla="*/ 5315071 h 5427044"/>
              <a:gd name="connsiteX5" fmla="*/ 1398464 w 5230100"/>
              <a:gd name="connsiteY5" fmla="*/ 5174971 h 5427044"/>
              <a:gd name="connsiteX6" fmla="*/ 18828 w 5230100"/>
              <a:gd name="connsiteY6" fmla="*/ 3330010 h 5427044"/>
              <a:gd name="connsiteX7" fmla="*/ 892228 w 5230100"/>
              <a:gd name="connsiteY7" fmla="*/ 802413 h 5427044"/>
              <a:gd name="connsiteX8" fmla="*/ 2737017 w 5230100"/>
              <a:gd name="connsiteY8" fmla="*/ 284 h 5427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30100" h="5427044">
                <a:moveTo>
                  <a:pt x="2737017" y="284"/>
                </a:moveTo>
                <a:cubicBezTo>
                  <a:pt x="3054234" y="-13285"/>
                  <a:pt x="3941595" y="460124"/>
                  <a:pt x="4517101" y="962142"/>
                </a:cubicBezTo>
                <a:cubicBezTo>
                  <a:pt x="4815579" y="1459013"/>
                  <a:pt x="5171584" y="1973622"/>
                  <a:pt x="5230100" y="2554935"/>
                </a:cubicBezTo>
                <a:cubicBezTo>
                  <a:pt x="5079987" y="3261606"/>
                  <a:pt x="4943595" y="3829921"/>
                  <a:pt x="4637782" y="4289944"/>
                </a:cubicBezTo>
                <a:cubicBezTo>
                  <a:pt x="4331969" y="4749967"/>
                  <a:pt x="3708045" y="5200102"/>
                  <a:pt x="3395219" y="5315071"/>
                </a:cubicBezTo>
                <a:cubicBezTo>
                  <a:pt x="2942375" y="5464449"/>
                  <a:pt x="1961196" y="5505815"/>
                  <a:pt x="1398464" y="5174971"/>
                </a:cubicBezTo>
                <a:cubicBezTo>
                  <a:pt x="835732" y="4844128"/>
                  <a:pt x="130665" y="3959245"/>
                  <a:pt x="18828" y="3330010"/>
                </a:cubicBezTo>
                <a:cubicBezTo>
                  <a:pt x="-108957" y="2652928"/>
                  <a:pt x="439197" y="1357367"/>
                  <a:pt x="892228" y="802413"/>
                </a:cubicBezTo>
                <a:cubicBezTo>
                  <a:pt x="1345260" y="247459"/>
                  <a:pt x="2321559" y="23304"/>
                  <a:pt x="2737017" y="2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BAA9AF-23E1-F7E8-CCC0-8EC9529F5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4366" y="2338873"/>
            <a:ext cx="3019709" cy="1496300"/>
          </a:xfrm>
        </p:spPr>
        <p:txBody>
          <a:bodyPr anchor="b">
            <a:normAutofit/>
          </a:bodyPr>
          <a:lstStyle/>
          <a:p>
            <a:r>
              <a:rPr lang="en-US" sz="3000" dirty="0">
                <a:solidFill>
                  <a:schemeClr val="tx2"/>
                </a:solidFill>
              </a:rPr>
              <a:t>IoT-Based Factory Monitoring and Control System</a:t>
            </a:r>
          </a:p>
        </p:txBody>
      </p:sp>
    </p:spTree>
    <p:extLst>
      <p:ext uri="{BB962C8B-B14F-4D97-AF65-F5344CB8AC3E}">
        <p14:creationId xmlns:p14="http://schemas.microsoft.com/office/powerpoint/2010/main" val="3574259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CBECD1-BB5E-E10B-AEF6-488DA0D80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6569" y="92752"/>
            <a:ext cx="4840010" cy="83441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600" u="sng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pic>
        <p:nvPicPr>
          <p:cNvPr id="53" name="Picture 52" descr="Machine in a laboratory">
            <a:extLst>
              <a:ext uri="{FF2B5EF4-FFF2-40B4-BE49-F238E27FC236}">
                <a16:creationId xmlns:a16="http://schemas.microsoft.com/office/drawing/2014/main" id="{8CE36253-5B64-4C4C-FB31-CAEA503EBC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76" r="17290" b="-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46" name="Content Placeholder 45">
            <a:extLst>
              <a:ext uri="{FF2B5EF4-FFF2-40B4-BE49-F238E27FC236}">
                <a16:creationId xmlns:a16="http://schemas.microsoft.com/office/drawing/2014/main" id="{23AD14F0-DE7F-6D7B-627E-CA66A69E0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6569" y="1245912"/>
            <a:ext cx="5800928" cy="5293338"/>
          </a:xfrm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Industrial automation uses advanced controls like PLCs, sensors, and drives for efficient monitoring and control, along with computing, communication, and HMI systems.</a:t>
            </a:r>
          </a:p>
          <a:p>
            <a:pPr algn="just">
              <a:lnSpc>
                <a:spcPct val="10000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 network of 1000+ sensors and control variables is integrated with standalone computing systems, facilitating centralized control of industrial processes.</a:t>
            </a:r>
          </a:p>
          <a:p>
            <a:pPr marL="0" indent="0" algn="just">
              <a:buNone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90000"/>
              </a:lnSpc>
              <a:spcAft>
                <a:spcPts val="600"/>
              </a:spcAft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DCS (Distributed Control System):</a:t>
            </a:r>
          </a:p>
          <a:p>
            <a:pPr marL="285750" indent="-2286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 DCS is a control system used to operate and control entire industrial processes centrally.</a:t>
            </a:r>
          </a:p>
          <a:p>
            <a:pPr marL="285750" indent="-2286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It distributes control tasks across a network of controllers, making it suitable for large-scale industrial processes.</a:t>
            </a:r>
          </a:p>
          <a:p>
            <a:pPr marL="285750" indent="-2286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Typically includes multiple control units, communication networks, and interfaces for process monitoring and control.</a:t>
            </a:r>
          </a:p>
          <a:p>
            <a:pPr marL="0" indent="0" algn="just">
              <a:buNone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1417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9F1FFA9-D672-408C-9220-ADEEC6ABD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0C97FE-90F1-F86E-D3A9-578C59715FC8}"/>
              </a:ext>
            </a:extLst>
          </p:cNvPr>
          <p:cNvSpPr txBox="1"/>
          <p:nvPr/>
        </p:nvSpPr>
        <p:spPr>
          <a:xfrm>
            <a:off x="228869" y="162963"/>
            <a:ext cx="4903569" cy="6336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57150">
              <a:lnSpc>
                <a:spcPct val="110000"/>
              </a:lnSpc>
            </a:pPr>
            <a:r>
              <a:rPr lang="en-US" sz="1400" b="1" u="sng" dirty="0">
                <a:latin typeface="Arial" panose="020B0604020202020204" pitchFamily="34" charset="0"/>
                <a:cs typeface="Arial" panose="020B0604020202020204" pitchFamily="34" charset="0"/>
              </a:rPr>
              <a:t>Data Security Concerns:</a:t>
            </a:r>
          </a:p>
          <a:p>
            <a:pPr marL="57150">
              <a:lnSpc>
                <a:spcPct val="110000"/>
              </a:lnSpc>
            </a:pPr>
            <a:endParaRPr lang="en-US" sz="14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1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Problem: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Unauthorized access to sensitive process data poses a significant security risk.</a:t>
            </a:r>
          </a:p>
          <a:p>
            <a:pPr marL="57150" lvl="1">
              <a:lnSpc>
                <a:spcPct val="110000"/>
              </a:lnSpc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1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Impact: Breaches can lead to data manipulation, operational disruptions, or even compromise the safety of the industrial system.</a:t>
            </a:r>
          </a:p>
          <a:p>
            <a:pPr marL="57150" lvl="1">
              <a:lnSpc>
                <a:spcPct val="110000"/>
              </a:lnSpc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">
              <a:lnSpc>
                <a:spcPct val="110000"/>
              </a:lnSpc>
            </a:pPr>
            <a:r>
              <a:rPr lang="en-US" sz="1400" b="1" u="sng" dirty="0">
                <a:latin typeface="Arial" panose="020B0604020202020204" pitchFamily="34" charset="0"/>
                <a:cs typeface="Arial" panose="020B0604020202020204" pitchFamily="34" charset="0"/>
              </a:rPr>
              <a:t>Data Silos:</a:t>
            </a:r>
          </a:p>
          <a:p>
            <a:pPr marL="57150">
              <a:lnSpc>
                <a:spcPct val="110000"/>
              </a:lnSpc>
            </a:pPr>
            <a:endParaRPr lang="en-US" sz="1400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1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Problem: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DCS systems may generate and store data in isolated silos, making it challenging to access and integrate information across the entire system.</a:t>
            </a:r>
          </a:p>
          <a:p>
            <a:pPr marL="57150" lvl="1">
              <a:lnSpc>
                <a:spcPct val="110000"/>
              </a:lnSpc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1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Impact: Lack of data visibility can hinder comprehensive analysis and decision-making.</a:t>
            </a:r>
          </a:p>
          <a:p>
            <a:pPr marL="57150" lvl="1">
              <a:lnSpc>
                <a:spcPct val="110000"/>
              </a:lnSpc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">
              <a:lnSpc>
                <a:spcPct val="110000"/>
              </a:lnSpc>
            </a:pPr>
            <a:r>
              <a:rPr lang="en-US" sz="1400" b="1" u="sng" dirty="0">
                <a:latin typeface="Arial" panose="020B0604020202020204" pitchFamily="34" charset="0"/>
                <a:cs typeface="Arial" panose="020B0604020202020204" pitchFamily="34" charset="0"/>
              </a:rPr>
              <a:t>Limited Real-time Data Access:</a:t>
            </a:r>
          </a:p>
          <a:p>
            <a:pPr marL="57150">
              <a:lnSpc>
                <a:spcPct val="110000"/>
              </a:lnSpc>
            </a:pPr>
            <a:endParaRPr lang="en-US" sz="14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1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Problem: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Some DCS systems may face limitations in providing real-time access to critical process data.</a:t>
            </a:r>
          </a:p>
          <a:p>
            <a:pPr marL="57150" lvl="1">
              <a:lnSpc>
                <a:spcPct val="110000"/>
              </a:lnSpc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1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Impact: Delays in accessing real-time data can impede timely decision-making and responsiveness to dynamic process changes.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900" dirty="0"/>
          </a:p>
        </p:txBody>
      </p:sp>
      <p:pic>
        <p:nvPicPr>
          <p:cNvPr id="7" name="Picture 6" descr="A diagram of a plant&#10;&#10;Description automatically generated">
            <a:extLst>
              <a:ext uri="{FF2B5EF4-FFF2-40B4-BE49-F238E27FC236}">
                <a16:creationId xmlns:a16="http://schemas.microsoft.com/office/drawing/2014/main" id="{8AE1440B-2A2A-FB5B-8B0E-E14CDB7A0E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9760" r="-1" b="14008"/>
          <a:stretch/>
        </p:blipFill>
        <p:spPr>
          <a:xfrm>
            <a:off x="4904316" y="-4"/>
            <a:ext cx="7287684" cy="3694372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</p:spPr>
      </p:pic>
      <p:pic>
        <p:nvPicPr>
          <p:cNvPr id="5" name="Picture 4" descr="A person sitting at a desk with multiple computers&#10;&#10;Description automatically generated">
            <a:extLst>
              <a:ext uri="{FF2B5EF4-FFF2-40B4-BE49-F238E27FC236}">
                <a16:creationId xmlns:a16="http://schemas.microsoft.com/office/drawing/2014/main" id="{83993A47-852A-DFD7-75B8-B6676ADD76E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22328" b="4989"/>
          <a:stretch/>
        </p:blipFill>
        <p:spPr>
          <a:xfrm>
            <a:off x="4726728" y="3802961"/>
            <a:ext cx="7472381" cy="3055043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91609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B23FE733-F95B-4DF6-AFC5-BEEB3577C4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9080D120-BD54-46E1-BA37-82F5E808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3" y="633619"/>
            <a:ext cx="6852464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6F20B0-8202-5BA5-7E82-C16887A1D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6" y="978408"/>
            <a:ext cx="6007608" cy="1106424"/>
          </a:xfrm>
        </p:spPr>
        <p:txBody>
          <a:bodyPr>
            <a:normAutofit/>
          </a:bodyPr>
          <a:lstStyle/>
          <a:p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Project Objective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1D83946-74FA-498A-AC80-9926F041B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060D983-8B52-443A-8183-2A1DE0561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4" y="2121408"/>
            <a:ext cx="5824728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00A50E8-D3B1-D8BC-AC4B-F5362E5F6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4" y="2359152"/>
            <a:ext cx="6007608" cy="3429000"/>
          </a:xfrm>
        </p:spPr>
        <p:txBody>
          <a:bodyPr>
            <a:normAutofit fontScale="92500" lnSpcReduction="10000"/>
          </a:bodyPr>
          <a:lstStyle/>
          <a:p>
            <a:r>
              <a:rPr lang="en-US" sz="1700" b="0" i="0" dirty="0">
                <a:latin typeface="Arial" panose="020B0604020202020204" pitchFamily="34" charset="0"/>
                <a:cs typeface="Arial" panose="020B0604020202020204" pitchFamily="34" charset="0"/>
              </a:rPr>
              <a:t>Leveraging IoT systems and platforms to 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Incorporating an Intermediate Real Time Data Sharing Layer.</a:t>
            </a:r>
          </a:p>
          <a:p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Organization can streamline data processing, reduce latency, and empower faster, more informed decision-making across various industries and applications.</a:t>
            </a:r>
          </a:p>
          <a:p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The implementation of IoT will enable swift transmission of crucial information to both emergency services and relevant stakeholders resulting in quicker response times.</a:t>
            </a:r>
          </a:p>
          <a:p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IoT fosters collaboration among various departments, cultivating a more interconnected and cooperative workforce. Shared responsibilities enhance communication and problem-solving capabilities.</a:t>
            </a:r>
          </a:p>
          <a:p>
            <a:r>
              <a:rPr 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Delivery high visibility of the operation even away from control room.</a:t>
            </a:r>
          </a:p>
        </p:txBody>
      </p:sp>
      <p:pic>
        <p:nvPicPr>
          <p:cNvPr id="12" name="Picture 11" descr="A diagram of a diagram of a system&#10;&#10;Description automatically generated with medium confidence">
            <a:extLst>
              <a:ext uri="{FF2B5EF4-FFF2-40B4-BE49-F238E27FC236}">
                <a16:creationId xmlns:a16="http://schemas.microsoft.com/office/drawing/2014/main" id="{8A0E4025-198C-2934-F7EF-AC1C0AC05C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803109" y="633619"/>
            <a:ext cx="3989373" cy="2651760"/>
          </a:xfrm>
          <a:prstGeom prst="rect">
            <a:avLst/>
          </a:prstGeom>
        </p:spPr>
      </p:pic>
      <p:pic>
        <p:nvPicPr>
          <p:cNvPr id="7" name="Picture 6" descr="A hand holding a phone&#10;&#10;Description automatically generated">
            <a:extLst>
              <a:ext uri="{FF2B5EF4-FFF2-40B4-BE49-F238E27FC236}">
                <a16:creationId xmlns:a16="http://schemas.microsoft.com/office/drawing/2014/main" id="{B77D7AE7-13DE-9B40-5270-321F80B7480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r="596"/>
          <a:stretch/>
        </p:blipFill>
        <p:spPr>
          <a:xfrm>
            <a:off x="7926546" y="3472468"/>
            <a:ext cx="3738943" cy="26517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16E5BC0-8AA3-D6DE-400F-BA1BFD5E8742}"/>
              </a:ext>
            </a:extLst>
          </p:cNvPr>
          <p:cNvSpPr txBox="1"/>
          <p:nvPr/>
        </p:nvSpPr>
        <p:spPr>
          <a:xfrm>
            <a:off x="9225397" y="5924173"/>
            <a:ext cx="244009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s://technofaq.org/posts/2019/08/how-to-develop-an-iot-app-5-basic-steps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7566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5" name="Freeform: Shape 34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7" name="Freeform: Shape 36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BCEABD-022C-09C0-B7CF-C20FB7DD2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kern="1200" dirty="0">
                <a:latin typeface="+mj-lt"/>
                <a:ea typeface="+mj-ea"/>
                <a:cs typeface="+mj-cs"/>
              </a:rPr>
              <a:t> </a:t>
            </a:r>
            <a:r>
              <a:rPr lang="en-US" sz="2800" b="1" kern="1200">
                <a:latin typeface="Arial" panose="020B0604020202020204" pitchFamily="34" charset="0"/>
                <a:cs typeface="Arial" panose="020B0604020202020204" pitchFamily="34" charset="0"/>
              </a:rPr>
              <a:t>System Architecture</a:t>
            </a:r>
            <a:endParaRPr lang="en-US" sz="2800" b="1" kern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C8F94C2-936C-FBAF-48AA-7ED694651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 dirty="0"/>
              <a:t>IoT Sensors</a:t>
            </a:r>
          </a:p>
          <a:p>
            <a:r>
              <a:rPr lang="en-US" sz="1700" dirty="0"/>
              <a:t>IoT Gateways</a:t>
            </a:r>
          </a:p>
          <a:p>
            <a:r>
              <a:rPr lang="en-US" sz="1700" dirty="0"/>
              <a:t>Cloud Server/AWS/Azure</a:t>
            </a:r>
          </a:p>
          <a:p>
            <a:r>
              <a:rPr lang="en-US" sz="1700" dirty="0"/>
              <a:t>Data Analysis</a:t>
            </a:r>
          </a:p>
          <a:p>
            <a:r>
              <a:rPr lang="en-US" sz="1700" dirty="0"/>
              <a:t>Automated Central Control</a:t>
            </a:r>
          </a:p>
          <a:p>
            <a:r>
              <a:rPr lang="en-US" sz="1700" dirty="0"/>
              <a:t>Alert/Notification System</a:t>
            </a:r>
          </a:p>
          <a:p>
            <a:endParaRPr lang="en-US" sz="17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EE865D-707C-19B6-BCD8-829B4E13F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937359" y="841248"/>
            <a:ext cx="6849658" cy="527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423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9F23E05-E5C5-497C-A842-7BD21B207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26B48D-5E7A-7919-3CAF-265BA37BC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06440"/>
          </a:xfrm>
        </p:spPr>
        <p:txBody>
          <a:bodyPr>
            <a:normAutofit/>
          </a:bodyPr>
          <a:lstStyle/>
          <a:p>
            <a:r>
              <a:rPr lang="en-US" sz="4000"/>
              <a:t>Trade-offs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BE5CAD2-D0F5-838C-165E-BD512E6573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120" r="25409"/>
          <a:stretch/>
        </p:blipFill>
        <p:spPr>
          <a:xfrm>
            <a:off x="7989296" y="1843285"/>
            <a:ext cx="3364502" cy="3728611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101DDEA-B0E5-73A5-8A2B-C9114A56D9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4463185"/>
              </p:ext>
            </p:extLst>
          </p:nvPr>
        </p:nvGraphicFramePr>
        <p:xfrm>
          <a:off x="838200" y="1825625"/>
          <a:ext cx="6714066" cy="430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91559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diagram of different electronic components&#10;&#10;Description automatically generated">
            <a:extLst>
              <a:ext uri="{FF2B5EF4-FFF2-40B4-BE49-F238E27FC236}">
                <a16:creationId xmlns:a16="http://schemas.microsoft.com/office/drawing/2014/main" id="{202AB8A6-9687-1DD3-BF7F-D6D131EB44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990" r="1722" b="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120689-AB53-3A61-ABE3-7EBD42001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26126"/>
            <a:ext cx="3822189" cy="854075"/>
          </a:xfrm>
        </p:spPr>
        <p:txBody>
          <a:bodyPr>
            <a:no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Technology Stack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7A80137-4199-C540-E19E-16297BDDD1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0420007"/>
              </p:ext>
            </p:extLst>
          </p:nvPr>
        </p:nvGraphicFramePr>
        <p:xfrm>
          <a:off x="838200" y="2434201"/>
          <a:ext cx="3822189" cy="3742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562833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002183-0EAD-2018-C18D-EAB0C96B8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5" y="609600"/>
            <a:ext cx="3595678" cy="1330839"/>
          </a:xfrm>
        </p:spPr>
        <p:txBody>
          <a:bodyPr>
            <a:norm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Timeline</a:t>
            </a:r>
          </a:p>
        </p:txBody>
      </p:sp>
      <p:pic>
        <p:nvPicPr>
          <p:cNvPr id="4" name="Picture 3" descr="A black line with a clock and dots&#10;&#10;Description automatically generated with medium confidence">
            <a:extLst>
              <a:ext uri="{FF2B5EF4-FFF2-40B4-BE49-F238E27FC236}">
                <a16:creationId xmlns:a16="http://schemas.microsoft.com/office/drawing/2014/main" id="{0E5B6E56-0E52-2245-B9A0-761D777845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958" r="3" b="2371"/>
          <a:stretch/>
        </p:blipFill>
        <p:spPr>
          <a:xfrm>
            <a:off x="4948188" y="1"/>
            <a:ext cx="7243812" cy="68579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38A4ADA-D50B-CF7C-EA7D-2430E8DE8F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8539803"/>
              </p:ext>
            </p:extLst>
          </p:nvPr>
        </p:nvGraphicFramePr>
        <p:xfrm>
          <a:off x="1137034" y="2194102"/>
          <a:ext cx="3158741" cy="39085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033323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458</Words>
  <Application>Microsoft Office PowerPoint</Application>
  <PresentationFormat>Widescreen</PresentationFormat>
  <Paragraphs>59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IoT-Based Factory Monitoring and Control System</vt:lpstr>
      <vt:lpstr>Introduction</vt:lpstr>
      <vt:lpstr>PowerPoint Presentation</vt:lpstr>
      <vt:lpstr>Project Objective</vt:lpstr>
      <vt:lpstr> System Architecture</vt:lpstr>
      <vt:lpstr>Trade-offs</vt:lpstr>
      <vt:lpstr>Technology Stack</vt:lpstr>
      <vt:lpstr>Timeline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IoT-Based Factory Monitoring and Control System</dc:title>
  <dc:creator>Tejaswini Ashok Walunjkar (Student)</dc:creator>
  <cp:lastModifiedBy>AMEYA AJITRAJ SHAHANE-160921138</cp:lastModifiedBy>
  <cp:revision>25</cp:revision>
  <dcterms:created xsi:type="dcterms:W3CDTF">2023-10-31T19:41:29Z</dcterms:created>
  <dcterms:modified xsi:type="dcterms:W3CDTF">2023-11-01T21:54:40Z</dcterms:modified>
</cp:coreProperties>
</file>

<file path=docProps/thumbnail.jpeg>
</file>